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75" r:id="rId6"/>
    <p:sldId id="450" r:id="rId7"/>
    <p:sldId id="457" r:id="rId8"/>
    <p:sldId id="458" r:id="rId9"/>
    <p:sldId id="459" r:id="rId10"/>
    <p:sldId id="460" r:id="rId11"/>
    <p:sldId id="461" r:id="rId12"/>
  </p:sldIdLst>
  <p:sldSz cx="12192000" cy="6858000"/>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Slide (select one)" id="{18CA9FCF-A2F8-426F-BA35-E384B75607B1}">
          <p14:sldIdLst>
            <p14:sldId id="256"/>
          </p14:sldIdLst>
        </p14:section>
        <p14:section name="Body (add from template)" id="{E8D447A4-D74C-45E4-ABEC-FB08DDCC30FB}">
          <p14:sldIdLst>
            <p14:sldId id="275"/>
            <p14:sldId id="450"/>
            <p14:sldId id="457"/>
            <p14:sldId id="458"/>
            <p14:sldId id="459"/>
            <p14:sldId id="460"/>
            <p14:sldId id="461"/>
          </p14:sldIdLst>
        </p14:section>
        <p14:section name="Closing Slide" id="{319256BC-D8B8-4D09-BDD2-B6F4A3CEBDFA}">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cky Malmat" initials="BM" lastIdx="1" clrIdx="0">
    <p:extLst>
      <p:ext uri="{19B8F6BF-5375-455C-9EA6-DF929625EA0E}">
        <p15:presenceInfo xmlns:p15="http://schemas.microsoft.com/office/powerpoint/2012/main" userId="S::Becky.Malmat@tutor.com::b1cfecb2-dc70-4876-bd60-df14d09a25b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C909"/>
    <a:srgbClr val="679E2A"/>
    <a:srgbClr val="30CEBF"/>
    <a:srgbClr val="F0543D"/>
    <a:srgbClr val="E88C30"/>
    <a:srgbClr val="506D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03" autoAdjust="0"/>
    <p:restoredTop sz="72377" autoAdjust="0"/>
  </p:normalViewPr>
  <p:slideViewPr>
    <p:cSldViewPr snapToGrid="0">
      <p:cViewPr varScale="1">
        <p:scale>
          <a:sx n="110" d="100"/>
          <a:sy n="110" d="100"/>
        </p:scale>
        <p:origin x="1572" y="102"/>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BBE28D-EDE5-4BEF-AB4C-5A5993EA7243}" type="datetimeFigureOut">
              <a:rPr lang="en-US" smtClean="0"/>
              <a:t>4/7/2021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35FE19-BDC6-46EE-B3E2-F56390E083EE}" type="slidenum">
              <a:rPr lang="en-US" smtClean="0"/>
              <a:t>‹#›</a:t>
            </a:fld>
            <a:endParaRPr lang="en-US" dirty="0"/>
          </a:p>
        </p:txBody>
      </p:sp>
    </p:spTree>
    <p:extLst>
      <p:ext uri="{BB962C8B-B14F-4D97-AF65-F5344CB8AC3E}">
        <p14:creationId xmlns:p14="http://schemas.microsoft.com/office/powerpoint/2010/main" val="2122926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2</a:t>
            </a:fld>
            <a:endParaRPr lang="en-US" dirty="0"/>
          </a:p>
        </p:txBody>
      </p:sp>
    </p:spTree>
    <p:extLst>
      <p:ext uri="{BB962C8B-B14F-4D97-AF65-F5344CB8AC3E}">
        <p14:creationId xmlns:p14="http://schemas.microsoft.com/office/powerpoint/2010/main" val="1390177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3</a:t>
            </a:fld>
            <a:endParaRPr lang="en-US" dirty="0"/>
          </a:p>
        </p:txBody>
      </p:sp>
    </p:spTree>
    <p:extLst>
      <p:ext uri="{BB962C8B-B14F-4D97-AF65-F5344CB8AC3E}">
        <p14:creationId xmlns:p14="http://schemas.microsoft.com/office/powerpoint/2010/main" val="2147075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4</a:t>
            </a:fld>
            <a:endParaRPr lang="en-US" dirty="0"/>
          </a:p>
        </p:txBody>
      </p:sp>
    </p:spTree>
    <p:extLst>
      <p:ext uri="{BB962C8B-B14F-4D97-AF65-F5344CB8AC3E}">
        <p14:creationId xmlns:p14="http://schemas.microsoft.com/office/powerpoint/2010/main" val="2191441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5</a:t>
            </a:fld>
            <a:endParaRPr lang="en-US" dirty="0"/>
          </a:p>
        </p:txBody>
      </p:sp>
    </p:spTree>
    <p:extLst>
      <p:ext uri="{BB962C8B-B14F-4D97-AF65-F5344CB8AC3E}">
        <p14:creationId xmlns:p14="http://schemas.microsoft.com/office/powerpoint/2010/main" val="1080913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6</a:t>
            </a:fld>
            <a:endParaRPr lang="en-US" dirty="0"/>
          </a:p>
        </p:txBody>
      </p:sp>
    </p:spTree>
    <p:extLst>
      <p:ext uri="{BB962C8B-B14F-4D97-AF65-F5344CB8AC3E}">
        <p14:creationId xmlns:p14="http://schemas.microsoft.com/office/powerpoint/2010/main" val="2605686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7</a:t>
            </a:fld>
            <a:endParaRPr lang="en-US" dirty="0"/>
          </a:p>
        </p:txBody>
      </p:sp>
    </p:spTree>
    <p:extLst>
      <p:ext uri="{BB962C8B-B14F-4D97-AF65-F5344CB8AC3E}">
        <p14:creationId xmlns:p14="http://schemas.microsoft.com/office/powerpoint/2010/main" val="1356222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Here is what the research says about tutoring. </a:t>
            </a:r>
          </a:p>
          <a:p>
            <a:endParaRPr lang="en-US" dirty="0"/>
          </a:p>
        </p:txBody>
      </p:sp>
      <p:sp>
        <p:nvSpPr>
          <p:cNvPr id="4" name="Slide Number Placeholder 3"/>
          <p:cNvSpPr>
            <a:spLocks noGrp="1"/>
          </p:cNvSpPr>
          <p:nvPr>
            <p:ph type="sldNum" sz="quarter" idx="5"/>
          </p:nvPr>
        </p:nvSpPr>
        <p:spPr/>
        <p:txBody>
          <a:bodyPr/>
          <a:lstStyle/>
          <a:p>
            <a:fld id="{7535FE19-BDC6-46EE-B3E2-F56390E083EE}" type="slidenum">
              <a:rPr lang="en-US" smtClean="0"/>
              <a:t>8</a:t>
            </a:fld>
            <a:endParaRPr lang="en-US" dirty="0"/>
          </a:p>
        </p:txBody>
      </p:sp>
    </p:spTree>
    <p:extLst>
      <p:ext uri="{BB962C8B-B14F-4D97-AF65-F5344CB8AC3E}">
        <p14:creationId xmlns:p14="http://schemas.microsoft.com/office/powerpoint/2010/main" val="42137774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OPTION 1">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0CF3801-C21A-40BB-9908-14E4E792620A}"/>
              </a:ext>
            </a:extLst>
          </p:cNvPr>
          <p:cNvSpPr/>
          <p:nvPr userDrawn="1"/>
        </p:nvSpPr>
        <p:spPr>
          <a:xfrm>
            <a:off x="-3" y="0"/>
            <a:ext cx="12192003" cy="165482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A picture containing drawing&#10;&#10;Description automatically generated">
            <a:extLst>
              <a:ext uri="{FF2B5EF4-FFF2-40B4-BE49-F238E27FC236}">
                <a16:creationId xmlns:a16="http://schemas.microsoft.com/office/drawing/2014/main" id="{1BEBFD1D-524F-4D4F-AE20-ADCB341D7B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64709" y="349831"/>
            <a:ext cx="4062579" cy="994236"/>
          </a:xfrm>
          <a:prstGeom prst="rect">
            <a:avLst/>
          </a:prstGeom>
        </p:spPr>
      </p:pic>
      <p:sp>
        <p:nvSpPr>
          <p:cNvPr id="13" name="Rectangle 12">
            <a:extLst>
              <a:ext uri="{FF2B5EF4-FFF2-40B4-BE49-F238E27FC236}">
                <a16:creationId xmlns:a16="http://schemas.microsoft.com/office/drawing/2014/main" id="{531D165B-9FCE-4631-A7C2-F3AD0797A011}"/>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B07C8A98-915C-41ED-A657-14FE6632965E}"/>
              </a:ext>
            </a:extLst>
          </p:cNvPr>
          <p:cNvSpPr>
            <a:spLocks noGrp="1"/>
          </p:cNvSpPr>
          <p:nvPr>
            <p:ph type="title" hasCustomPrompt="1"/>
          </p:nvPr>
        </p:nvSpPr>
        <p:spPr>
          <a:xfrm>
            <a:off x="1203955" y="2370135"/>
            <a:ext cx="9784080" cy="813640"/>
          </a:xfrm>
        </p:spPr>
        <p:txBody>
          <a:bodyPr>
            <a:normAutofit/>
          </a:bodyPr>
          <a:lstStyle>
            <a:lvl1pPr algn="ctr">
              <a:defRPr sz="4800" b="1">
                <a:latin typeface="Montserrat" panose="00000500000000000000" pitchFamily="50" charset="0"/>
              </a:defRPr>
            </a:lvl1pPr>
          </a:lstStyle>
          <a:p>
            <a:r>
              <a:rPr lang="en-US" dirty="0"/>
              <a:t>Title slide option 1</a:t>
            </a:r>
          </a:p>
        </p:txBody>
      </p:sp>
      <p:sp>
        <p:nvSpPr>
          <p:cNvPr id="36" name="Picture Placeholder 2">
            <a:extLst>
              <a:ext uri="{FF2B5EF4-FFF2-40B4-BE49-F238E27FC236}">
                <a16:creationId xmlns:a16="http://schemas.microsoft.com/office/drawing/2014/main" id="{95EDD729-565D-4052-8133-70B81AEBB0C5}"/>
              </a:ext>
            </a:extLst>
          </p:cNvPr>
          <p:cNvSpPr>
            <a:spLocks noGrp="1"/>
          </p:cNvSpPr>
          <p:nvPr>
            <p:ph type="pic" sz="quarter" idx="14"/>
          </p:nvPr>
        </p:nvSpPr>
        <p:spPr>
          <a:xfrm>
            <a:off x="329739" y="4505497"/>
            <a:ext cx="1457497" cy="1465773"/>
          </a:xfrm>
        </p:spPr>
        <p:txBody>
          <a:bodyPr/>
          <a:lstStyle/>
          <a:p>
            <a:r>
              <a:rPr lang="en-US" dirty="0"/>
              <a:t>Click icon to add picture</a:t>
            </a:r>
          </a:p>
        </p:txBody>
      </p:sp>
      <p:sp>
        <p:nvSpPr>
          <p:cNvPr id="37" name="Text Placeholder 4">
            <a:extLst>
              <a:ext uri="{FF2B5EF4-FFF2-40B4-BE49-F238E27FC236}">
                <a16:creationId xmlns:a16="http://schemas.microsoft.com/office/drawing/2014/main" id="{53AC4A25-BB73-4A70-9286-57F0E093F175}"/>
              </a:ext>
            </a:extLst>
          </p:cNvPr>
          <p:cNvSpPr>
            <a:spLocks noGrp="1"/>
          </p:cNvSpPr>
          <p:nvPr>
            <p:ph type="body" sz="quarter" idx="15" hasCustomPrompt="1"/>
          </p:nvPr>
        </p:nvSpPr>
        <p:spPr>
          <a:xfrm>
            <a:off x="1926906" y="4892699"/>
            <a:ext cx="2094374" cy="374823"/>
          </a:xfrm>
        </p:spPr>
        <p:txBody>
          <a:bodyPr>
            <a:normAutofit/>
          </a:bodyPr>
          <a:lstStyle>
            <a:lvl1pPr>
              <a:defRPr sz="1500" b="1">
                <a:solidFill>
                  <a:schemeClr val="accent6">
                    <a:lumMod val="50000"/>
                  </a:schemeClr>
                </a:solidFill>
                <a:latin typeface="Montserrat" panose="00000500000000000000" pitchFamily="50" charset="0"/>
              </a:defRPr>
            </a:lvl1pPr>
          </a:lstStyle>
          <a:p>
            <a:pPr lvl="0"/>
            <a:r>
              <a:rPr lang="en-US" dirty="0"/>
              <a:t>Presenter Name</a:t>
            </a:r>
          </a:p>
        </p:txBody>
      </p:sp>
      <p:sp>
        <p:nvSpPr>
          <p:cNvPr id="38" name="Text Placeholder 6">
            <a:extLst>
              <a:ext uri="{FF2B5EF4-FFF2-40B4-BE49-F238E27FC236}">
                <a16:creationId xmlns:a16="http://schemas.microsoft.com/office/drawing/2014/main" id="{AE494819-EF3E-460B-A369-F62F31B37BD3}"/>
              </a:ext>
            </a:extLst>
          </p:cNvPr>
          <p:cNvSpPr>
            <a:spLocks noGrp="1"/>
          </p:cNvSpPr>
          <p:nvPr>
            <p:ph type="body" sz="quarter" idx="16" hasCustomPrompt="1"/>
          </p:nvPr>
        </p:nvSpPr>
        <p:spPr>
          <a:xfrm>
            <a:off x="1926906" y="5334025"/>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39" name="Picture Placeholder 2">
            <a:extLst>
              <a:ext uri="{FF2B5EF4-FFF2-40B4-BE49-F238E27FC236}">
                <a16:creationId xmlns:a16="http://schemas.microsoft.com/office/drawing/2014/main" id="{C780324E-323D-4DD8-8E6C-2E8AC22F0FB7}"/>
              </a:ext>
            </a:extLst>
          </p:cNvPr>
          <p:cNvSpPr>
            <a:spLocks noGrp="1"/>
          </p:cNvSpPr>
          <p:nvPr>
            <p:ph type="pic" sz="quarter" idx="17"/>
          </p:nvPr>
        </p:nvSpPr>
        <p:spPr>
          <a:xfrm>
            <a:off x="4297680" y="4498912"/>
            <a:ext cx="1457497" cy="1465773"/>
          </a:xfrm>
        </p:spPr>
        <p:txBody>
          <a:bodyPr/>
          <a:lstStyle/>
          <a:p>
            <a:r>
              <a:rPr lang="en-US" dirty="0"/>
              <a:t>Click icon to add picture</a:t>
            </a:r>
          </a:p>
        </p:txBody>
      </p:sp>
      <p:sp>
        <p:nvSpPr>
          <p:cNvPr id="40" name="Text Placeholder 4">
            <a:extLst>
              <a:ext uri="{FF2B5EF4-FFF2-40B4-BE49-F238E27FC236}">
                <a16:creationId xmlns:a16="http://schemas.microsoft.com/office/drawing/2014/main" id="{526B3F93-C8FD-465D-B965-2E79FBF9DA19}"/>
              </a:ext>
            </a:extLst>
          </p:cNvPr>
          <p:cNvSpPr>
            <a:spLocks noGrp="1"/>
          </p:cNvSpPr>
          <p:nvPr>
            <p:ph type="body" sz="quarter" idx="18" hasCustomPrompt="1"/>
          </p:nvPr>
        </p:nvSpPr>
        <p:spPr>
          <a:xfrm>
            <a:off x="5894847" y="4886114"/>
            <a:ext cx="2094374" cy="374823"/>
          </a:xfrm>
        </p:spPr>
        <p:txBody>
          <a:bodyPr>
            <a:normAutofit/>
          </a:bodyPr>
          <a:lstStyle>
            <a:lvl1pPr>
              <a:defRPr sz="1500" b="1">
                <a:solidFill>
                  <a:schemeClr val="accent6">
                    <a:lumMod val="50000"/>
                  </a:schemeClr>
                </a:solidFill>
                <a:latin typeface="Montserrat" panose="00000500000000000000" pitchFamily="50" charset="0"/>
              </a:defRPr>
            </a:lvl1pPr>
          </a:lstStyle>
          <a:p>
            <a:pPr lvl="0"/>
            <a:r>
              <a:rPr lang="en-US" dirty="0"/>
              <a:t>Presenter Name</a:t>
            </a:r>
          </a:p>
        </p:txBody>
      </p:sp>
      <p:sp>
        <p:nvSpPr>
          <p:cNvPr id="41" name="Text Placeholder 6">
            <a:extLst>
              <a:ext uri="{FF2B5EF4-FFF2-40B4-BE49-F238E27FC236}">
                <a16:creationId xmlns:a16="http://schemas.microsoft.com/office/drawing/2014/main" id="{8C2817B7-1BA0-49E4-BBF5-C7C52CDB1FB7}"/>
              </a:ext>
            </a:extLst>
          </p:cNvPr>
          <p:cNvSpPr>
            <a:spLocks noGrp="1"/>
          </p:cNvSpPr>
          <p:nvPr>
            <p:ph type="body" sz="quarter" idx="19" hasCustomPrompt="1"/>
          </p:nvPr>
        </p:nvSpPr>
        <p:spPr>
          <a:xfrm>
            <a:off x="5894847" y="5327440"/>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42" name="Picture Placeholder 2">
            <a:extLst>
              <a:ext uri="{FF2B5EF4-FFF2-40B4-BE49-F238E27FC236}">
                <a16:creationId xmlns:a16="http://schemas.microsoft.com/office/drawing/2014/main" id="{69656CA0-0D4B-4B16-9B9F-AA4520D38B9C}"/>
              </a:ext>
            </a:extLst>
          </p:cNvPr>
          <p:cNvSpPr>
            <a:spLocks noGrp="1"/>
          </p:cNvSpPr>
          <p:nvPr>
            <p:ph type="pic" sz="quarter" idx="20"/>
          </p:nvPr>
        </p:nvSpPr>
        <p:spPr>
          <a:xfrm>
            <a:off x="8265621" y="4476807"/>
            <a:ext cx="1457497" cy="1465773"/>
          </a:xfrm>
        </p:spPr>
        <p:txBody>
          <a:bodyPr/>
          <a:lstStyle/>
          <a:p>
            <a:r>
              <a:rPr lang="en-US" dirty="0"/>
              <a:t>Click icon to add picture</a:t>
            </a:r>
          </a:p>
        </p:txBody>
      </p:sp>
      <p:sp>
        <p:nvSpPr>
          <p:cNvPr id="43" name="Text Placeholder 4">
            <a:extLst>
              <a:ext uri="{FF2B5EF4-FFF2-40B4-BE49-F238E27FC236}">
                <a16:creationId xmlns:a16="http://schemas.microsoft.com/office/drawing/2014/main" id="{BB7B092F-06C2-4E75-BEAD-80BC7141850B}"/>
              </a:ext>
            </a:extLst>
          </p:cNvPr>
          <p:cNvSpPr>
            <a:spLocks noGrp="1"/>
          </p:cNvSpPr>
          <p:nvPr>
            <p:ph type="body" sz="quarter" idx="21" hasCustomPrompt="1"/>
          </p:nvPr>
        </p:nvSpPr>
        <p:spPr>
          <a:xfrm>
            <a:off x="9862788" y="4864009"/>
            <a:ext cx="2094374" cy="374823"/>
          </a:xfrm>
        </p:spPr>
        <p:txBody>
          <a:bodyPr>
            <a:normAutofit/>
          </a:bodyPr>
          <a:lstStyle>
            <a:lvl1pPr>
              <a:defRPr sz="1500" b="1">
                <a:solidFill>
                  <a:schemeClr val="accent6">
                    <a:lumMod val="50000"/>
                  </a:schemeClr>
                </a:solidFill>
                <a:latin typeface="Montserrat" panose="00000500000000000000" pitchFamily="50" charset="0"/>
              </a:defRPr>
            </a:lvl1pPr>
          </a:lstStyle>
          <a:p>
            <a:pPr lvl="0"/>
            <a:r>
              <a:rPr lang="en-US" dirty="0"/>
              <a:t>Presenter Name</a:t>
            </a:r>
          </a:p>
        </p:txBody>
      </p:sp>
      <p:sp>
        <p:nvSpPr>
          <p:cNvPr id="44" name="Text Placeholder 6">
            <a:extLst>
              <a:ext uri="{FF2B5EF4-FFF2-40B4-BE49-F238E27FC236}">
                <a16:creationId xmlns:a16="http://schemas.microsoft.com/office/drawing/2014/main" id="{AA96E10C-9651-4F0D-8F7B-6CCB794F06A4}"/>
              </a:ext>
            </a:extLst>
          </p:cNvPr>
          <p:cNvSpPr>
            <a:spLocks noGrp="1"/>
          </p:cNvSpPr>
          <p:nvPr>
            <p:ph type="body" sz="quarter" idx="22" hasCustomPrompt="1"/>
          </p:nvPr>
        </p:nvSpPr>
        <p:spPr>
          <a:xfrm>
            <a:off x="9862788" y="5305335"/>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45" name="Text Placeholder 9">
            <a:extLst>
              <a:ext uri="{FF2B5EF4-FFF2-40B4-BE49-F238E27FC236}">
                <a16:creationId xmlns:a16="http://schemas.microsoft.com/office/drawing/2014/main" id="{8D20F620-3C64-43DC-919A-91C94F28FE7D}"/>
              </a:ext>
            </a:extLst>
          </p:cNvPr>
          <p:cNvSpPr>
            <a:spLocks noGrp="1"/>
          </p:cNvSpPr>
          <p:nvPr>
            <p:ph type="body" sz="quarter" idx="23" hasCustomPrompt="1"/>
          </p:nvPr>
        </p:nvSpPr>
        <p:spPr>
          <a:xfrm>
            <a:off x="1203955" y="3198679"/>
            <a:ext cx="9784080" cy="560388"/>
          </a:xfrm>
        </p:spPr>
        <p:txBody>
          <a:bodyPr>
            <a:noAutofit/>
          </a:bodyPr>
          <a:lstStyle>
            <a:lvl1pPr algn="ctr">
              <a:defRPr sz="3600">
                <a:solidFill>
                  <a:schemeClr val="bg1"/>
                </a:solidFill>
                <a:latin typeface="Montserrat" panose="00000500000000000000" pitchFamily="50" charset="0"/>
              </a:defRPr>
            </a:lvl1pPr>
          </a:lstStyle>
          <a:p>
            <a:pPr lvl="0"/>
            <a:r>
              <a:rPr lang="en-US" dirty="0"/>
              <a:t>Click to type subtitle</a:t>
            </a:r>
          </a:p>
        </p:txBody>
      </p:sp>
      <p:sp>
        <p:nvSpPr>
          <p:cNvPr id="46" name="Text Placeholder 11">
            <a:extLst>
              <a:ext uri="{FF2B5EF4-FFF2-40B4-BE49-F238E27FC236}">
                <a16:creationId xmlns:a16="http://schemas.microsoft.com/office/drawing/2014/main" id="{6B591ACB-A911-469D-AE14-FE996E18EEE1}"/>
              </a:ext>
            </a:extLst>
          </p:cNvPr>
          <p:cNvSpPr>
            <a:spLocks noGrp="1"/>
          </p:cNvSpPr>
          <p:nvPr>
            <p:ph type="body" sz="quarter" idx="24" hasCustomPrompt="1"/>
          </p:nvPr>
        </p:nvSpPr>
        <p:spPr>
          <a:xfrm>
            <a:off x="10281978" y="2094082"/>
            <a:ext cx="1903672" cy="419100"/>
          </a:xfrm>
        </p:spPr>
        <p:txBody>
          <a:bodyPr>
            <a:noAutofit/>
          </a:bodyPr>
          <a:lstStyle>
            <a:lvl1pPr marL="0" indent="0">
              <a:buNone/>
              <a:defRPr sz="1200">
                <a:solidFill>
                  <a:schemeClr val="accent6">
                    <a:lumMod val="50000"/>
                  </a:schemeClr>
                </a:solidFill>
                <a:latin typeface="Montserrat" panose="00000500000000000000" pitchFamily="50" charset="0"/>
              </a:defRPr>
            </a:lvl1pPr>
          </a:lstStyle>
          <a:p>
            <a:pPr lvl="0"/>
            <a:r>
              <a:rPr lang="en-US" dirty="0"/>
              <a:t>ENTER MM/DD/YYYY</a:t>
            </a:r>
          </a:p>
        </p:txBody>
      </p:sp>
    </p:spTree>
    <p:extLst>
      <p:ext uri="{BB962C8B-B14F-4D97-AF65-F5344CB8AC3E}">
        <p14:creationId xmlns:p14="http://schemas.microsoft.com/office/powerpoint/2010/main" val="2311672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673F2D-AFD9-4961-BD40-93FE150EC7D9}"/>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7B4D0B65-8482-4E42-8E2C-A95B22EA4E84}"/>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DE20424-3E0E-48A1-90AB-8B80AFAF573B}"/>
              </a:ext>
            </a:extLst>
          </p:cNvPr>
          <p:cNvSpPr txBox="1"/>
          <p:nvPr userDrawn="1"/>
        </p:nvSpPr>
        <p:spPr>
          <a:xfrm>
            <a:off x="0" y="6117517"/>
            <a:ext cx="12192000" cy="229294"/>
          </a:xfrm>
          <a:prstGeom prst="rect">
            <a:avLst/>
          </a:prstGeom>
          <a:noFill/>
        </p:spPr>
        <p:txBody>
          <a:bodyPr wrap="square" rtlCol="0">
            <a:spAutoFit/>
          </a:bodyPr>
          <a:lstStyle/>
          <a:p>
            <a:pPr algn="ctr"/>
            <a:r>
              <a:rPr lang="en-US" sz="890" i="1" dirty="0">
                <a:solidFill>
                  <a:schemeClr val="accent6">
                    <a:lumMod val="60000"/>
                    <a:lumOff val="40000"/>
                  </a:schemeClr>
                </a:solidFill>
                <a:latin typeface="Montserrat" panose="00000500000000000000" pitchFamily="50" charset="0"/>
              </a:rPr>
              <a:t>All test names are the properties of their respective owners, who are not affiliated with and do not endorse The Princeton Review or these products. The Princeton Review is not affiliated with Princeton University.</a:t>
            </a:r>
          </a:p>
        </p:txBody>
      </p:sp>
      <p:sp>
        <p:nvSpPr>
          <p:cNvPr id="5" name="Text Placeholder 4">
            <a:extLst>
              <a:ext uri="{FF2B5EF4-FFF2-40B4-BE49-F238E27FC236}">
                <a16:creationId xmlns:a16="http://schemas.microsoft.com/office/drawing/2014/main" id="{DFE74E96-4584-4088-ABD0-977E29E844FC}"/>
              </a:ext>
            </a:extLst>
          </p:cNvPr>
          <p:cNvSpPr>
            <a:spLocks noGrp="1"/>
          </p:cNvSpPr>
          <p:nvPr>
            <p:ph type="body" sz="quarter" idx="13"/>
          </p:nvPr>
        </p:nvSpPr>
        <p:spPr>
          <a:xfrm>
            <a:off x="3205160" y="2514179"/>
            <a:ext cx="5781675" cy="3251200"/>
          </a:xfrm>
        </p:spPr>
        <p:txBody>
          <a:bodyPr>
            <a:normAutofit/>
          </a:bodyPr>
          <a:lstStyle>
            <a:lvl1pPr>
              <a:defRPr sz="2000">
                <a:solidFill>
                  <a:schemeClr val="accent6">
                    <a:lumMod val="50000"/>
                  </a:schemeClr>
                </a:solidFill>
                <a:latin typeface="Montserrat" panose="00000500000000000000" pitchFamily="50" charset="0"/>
              </a:defRPr>
            </a:lvl1pPr>
            <a:lvl2pPr>
              <a:defRPr sz="1800">
                <a:solidFill>
                  <a:schemeClr val="accent6">
                    <a:lumMod val="50000"/>
                  </a:schemeClr>
                </a:solidFill>
                <a:latin typeface="Montserrat" panose="00000500000000000000" pitchFamily="50" charset="0"/>
              </a:defRPr>
            </a:lvl2pPr>
            <a:lvl3pPr>
              <a:defRPr sz="1600">
                <a:solidFill>
                  <a:schemeClr val="accent6">
                    <a:lumMod val="50000"/>
                  </a:schemeClr>
                </a:solidFill>
                <a:latin typeface="Montserrat" panose="00000500000000000000" pitchFamily="50" charset="0"/>
              </a:defRPr>
            </a:lvl3pPr>
            <a:lvl4pPr>
              <a:defRPr sz="1400">
                <a:solidFill>
                  <a:schemeClr val="accent6">
                    <a:lumMod val="50000"/>
                  </a:schemeClr>
                </a:solidFill>
                <a:latin typeface="Montserrat" panose="00000500000000000000" pitchFamily="50" charset="0"/>
              </a:defRPr>
            </a:lvl4pPr>
            <a:lvl5pPr>
              <a:defRPr sz="1400">
                <a:solidFill>
                  <a:schemeClr val="accent6">
                    <a:lumMod val="50000"/>
                  </a:schemeClr>
                </a:solidFill>
                <a:latin typeface="Montserrat" panose="000005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7">
            <a:extLst>
              <a:ext uri="{FF2B5EF4-FFF2-40B4-BE49-F238E27FC236}">
                <a16:creationId xmlns:a16="http://schemas.microsoft.com/office/drawing/2014/main" id="{78DC94FB-B422-4944-8832-B74289EE0CF1}"/>
              </a:ext>
            </a:extLst>
          </p:cNvPr>
          <p:cNvSpPr>
            <a:spLocks noGrp="1"/>
          </p:cNvSpPr>
          <p:nvPr>
            <p:ph type="title" hasCustomPrompt="1"/>
          </p:nvPr>
        </p:nvSpPr>
        <p:spPr>
          <a:xfrm>
            <a:off x="1202919" y="284176"/>
            <a:ext cx="9784080" cy="1508760"/>
          </a:xfrm>
        </p:spPr>
        <p:txBody>
          <a:bodyPr>
            <a:normAutofit/>
          </a:bodyPr>
          <a:lstStyle>
            <a:lvl1pPr algn="ctr">
              <a:defRPr sz="4400"/>
            </a:lvl1pPr>
          </a:lstStyle>
          <a:p>
            <a:r>
              <a:rPr lang="en-US" dirty="0"/>
              <a:t>CLOSING SLIDE</a:t>
            </a:r>
          </a:p>
        </p:txBody>
      </p:sp>
      <p:sp>
        <p:nvSpPr>
          <p:cNvPr id="10" name="Text Placeholder 2">
            <a:extLst>
              <a:ext uri="{FF2B5EF4-FFF2-40B4-BE49-F238E27FC236}">
                <a16:creationId xmlns:a16="http://schemas.microsoft.com/office/drawing/2014/main" id="{45D0FD25-D38C-454B-B87C-6C6E86357211}"/>
              </a:ext>
            </a:extLst>
          </p:cNvPr>
          <p:cNvSpPr>
            <a:spLocks noGrp="1"/>
          </p:cNvSpPr>
          <p:nvPr>
            <p:ph type="body" sz="quarter" idx="14" hasCustomPrompt="1"/>
          </p:nvPr>
        </p:nvSpPr>
        <p:spPr>
          <a:xfrm>
            <a:off x="2401849" y="1891458"/>
            <a:ext cx="7386220" cy="552450"/>
          </a:xfrm>
        </p:spPr>
        <p:txBody>
          <a:bodyPr>
            <a:noAutofit/>
          </a:bodyPr>
          <a:lstStyle>
            <a:lvl1pPr algn="ctr">
              <a:defRPr sz="2400" b="1">
                <a:solidFill>
                  <a:schemeClr val="accent2"/>
                </a:solidFill>
                <a:latin typeface="Montserrat" panose="00000500000000000000" pitchFamily="50" charset="0"/>
              </a:defRPr>
            </a:lvl1pPr>
          </a:lstStyle>
          <a:p>
            <a:pPr lvl="0"/>
            <a:r>
              <a:rPr lang="en-US" dirty="0"/>
              <a:t>For more information, please contact:</a:t>
            </a:r>
          </a:p>
        </p:txBody>
      </p:sp>
      <p:pic>
        <p:nvPicPr>
          <p:cNvPr id="11" name="Picture 10" descr="A picture containing drawing&#10;&#10;Description automatically generated">
            <a:extLst>
              <a:ext uri="{FF2B5EF4-FFF2-40B4-BE49-F238E27FC236}">
                <a16:creationId xmlns:a16="http://schemas.microsoft.com/office/drawing/2014/main" id="{261B8E59-96F9-4D52-B855-94F587087B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1741584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61209CD2-1644-44C2-8E3F-A95F18E0249C}" type="datetime1">
              <a:rPr lang="en-US" smtClean="0">
                <a:solidFill>
                  <a:prstClr val="white">
                    <a:alpha val="60000"/>
                  </a:prstClr>
                </a:solidFill>
              </a:rPr>
              <a:pPr/>
              <a:t>4/7/2021</a:t>
            </a:fld>
            <a:endParaRPr lang="en-US" dirty="0">
              <a:solidFill>
                <a:prstClr val="white">
                  <a:alpha val="60000"/>
                </a:prstClr>
              </a:solidFill>
            </a:endParaRPr>
          </a:p>
        </p:txBody>
      </p:sp>
      <p:sp>
        <p:nvSpPr>
          <p:cNvPr id="9" name="Slide Number Placeholder 8"/>
          <p:cNvSpPr>
            <a:spLocks noGrp="1"/>
          </p:cNvSpPr>
          <p:nvPr>
            <p:ph type="sldNum" sz="quarter" idx="11"/>
          </p:nvPr>
        </p:nvSpPr>
        <p:spPr/>
        <p:txBody>
          <a:bodyPr/>
          <a:lstStyle/>
          <a:p>
            <a:fld id="{BA9B540C-44DA-4F69-89C9-7C84606640D3}" type="slidenum">
              <a:rPr lang="en-US" smtClean="0">
                <a:solidFill>
                  <a:prstClr val="white">
                    <a:alpha val="60000"/>
                  </a:prstClr>
                </a:solidFill>
              </a:rPr>
              <a:pPr/>
              <a:t>‹#›</a:t>
            </a:fld>
            <a:endParaRPr lang="en-US" dirty="0">
              <a:solidFill>
                <a:prstClr val="white">
                  <a:alpha val="60000"/>
                </a:prstClr>
              </a:solidFill>
            </a:endParaRPr>
          </a:p>
        </p:txBody>
      </p:sp>
      <p:sp>
        <p:nvSpPr>
          <p:cNvPr id="10" name="Footer Placeholder 9"/>
          <p:cNvSpPr>
            <a:spLocks noGrp="1"/>
          </p:cNvSpPr>
          <p:nvPr>
            <p:ph type="ftr" sz="quarter" idx="12"/>
          </p:nvPr>
        </p:nvSpPr>
        <p:spPr/>
        <p:txBody>
          <a:bodyPr/>
          <a:lstStyle/>
          <a:p>
            <a:endParaRPr lang="en-US" dirty="0">
              <a:solidFill>
                <a:prstClr val="white">
                  <a:alpha val="60000"/>
                </a:prstClr>
              </a:solidFill>
            </a:endParaRPr>
          </a:p>
        </p:txBody>
      </p:sp>
      <p:sp>
        <p:nvSpPr>
          <p:cNvPr id="11" name="Title 10"/>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3"/>
          </p:nvPr>
        </p:nvSpPr>
        <p:spPr>
          <a:xfrm>
            <a:off x="1792224" y="658368"/>
            <a:ext cx="4364736"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4"/>
          </p:nvPr>
        </p:nvSpPr>
        <p:spPr>
          <a:xfrm>
            <a:off x="6705600" y="658369"/>
            <a:ext cx="4364736" cy="343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14076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OPTION 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0CF3801-C21A-40BB-9908-14E4E792620A}"/>
              </a:ext>
            </a:extLst>
          </p:cNvPr>
          <p:cNvSpPr/>
          <p:nvPr userDrawn="1"/>
        </p:nvSpPr>
        <p:spPr>
          <a:xfrm>
            <a:off x="-5" y="1943954"/>
            <a:ext cx="12192003" cy="195790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A picture containing drawing&#10;&#10;Description automatically generated">
            <a:extLst>
              <a:ext uri="{FF2B5EF4-FFF2-40B4-BE49-F238E27FC236}">
                <a16:creationId xmlns:a16="http://schemas.microsoft.com/office/drawing/2014/main" id="{8335F728-422B-4BD5-BF65-C3D76F294E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64704" y="2421710"/>
            <a:ext cx="4062579" cy="994236"/>
          </a:xfrm>
          <a:prstGeom prst="rect">
            <a:avLst/>
          </a:prstGeom>
        </p:spPr>
      </p:pic>
      <p:sp>
        <p:nvSpPr>
          <p:cNvPr id="17" name="Rectangle 16">
            <a:extLst>
              <a:ext uri="{FF2B5EF4-FFF2-40B4-BE49-F238E27FC236}">
                <a16:creationId xmlns:a16="http://schemas.microsoft.com/office/drawing/2014/main" id="{C40284CC-7686-4924-A858-474B8A313929}"/>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1">
            <a:extLst>
              <a:ext uri="{FF2B5EF4-FFF2-40B4-BE49-F238E27FC236}">
                <a16:creationId xmlns:a16="http://schemas.microsoft.com/office/drawing/2014/main" id="{64735023-F963-492C-BF3A-19DAE0ED29DD}"/>
              </a:ext>
            </a:extLst>
          </p:cNvPr>
          <p:cNvSpPr>
            <a:spLocks noGrp="1"/>
          </p:cNvSpPr>
          <p:nvPr>
            <p:ph type="title" hasCustomPrompt="1"/>
          </p:nvPr>
        </p:nvSpPr>
        <p:spPr>
          <a:xfrm>
            <a:off x="557798" y="211371"/>
            <a:ext cx="11076393" cy="832502"/>
          </a:xfrm>
        </p:spPr>
        <p:txBody>
          <a:bodyPr>
            <a:normAutofit/>
          </a:bodyPr>
          <a:lstStyle>
            <a:lvl1pPr algn="ctr">
              <a:defRPr sz="4800" b="1">
                <a:latin typeface="Montserrat" panose="00000500000000000000" pitchFamily="50" charset="0"/>
              </a:defRPr>
            </a:lvl1pPr>
          </a:lstStyle>
          <a:p>
            <a:r>
              <a:rPr lang="en-US" dirty="0"/>
              <a:t>Title slide option 2</a:t>
            </a:r>
          </a:p>
        </p:txBody>
      </p:sp>
      <p:sp>
        <p:nvSpPr>
          <p:cNvPr id="13" name="Picture Placeholder 2">
            <a:extLst>
              <a:ext uri="{FF2B5EF4-FFF2-40B4-BE49-F238E27FC236}">
                <a16:creationId xmlns:a16="http://schemas.microsoft.com/office/drawing/2014/main" id="{1999182E-199A-4951-B56E-32185FF2D7B2}"/>
              </a:ext>
            </a:extLst>
          </p:cNvPr>
          <p:cNvSpPr>
            <a:spLocks noGrp="1"/>
          </p:cNvSpPr>
          <p:nvPr>
            <p:ph type="pic" sz="quarter" idx="14"/>
          </p:nvPr>
        </p:nvSpPr>
        <p:spPr>
          <a:xfrm>
            <a:off x="329739" y="4505497"/>
            <a:ext cx="1457497" cy="1465773"/>
          </a:xfrm>
        </p:spPr>
        <p:txBody>
          <a:bodyPr/>
          <a:lstStyle/>
          <a:p>
            <a:r>
              <a:rPr lang="en-US" dirty="0"/>
              <a:t>Click icon to add picture</a:t>
            </a:r>
          </a:p>
        </p:txBody>
      </p:sp>
      <p:sp>
        <p:nvSpPr>
          <p:cNvPr id="14" name="Text Placeholder 4">
            <a:extLst>
              <a:ext uri="{FF2B5EF4-FFF2-40B4-BE49-F238E27FC236}">
                <a16:creationId xmlns:a16="http://schemas.microsoft.com/office/drawing/2014/main" id="{3AF5A28D-E27B-4AAD-B936-DF40D9C46AEE}"/>
              </a:ext>
            </a:extLst>
          </p:cNvPr>
          <p:cNvSpPr>
            <a:spLocks noGrp="1"/>
          </p:cNvSpPr>
          <p:nvPr>
            <p:ph type="body" sz="quarter" idx="15" hasCustomPrompt="1"/>
          </p:nvPr>
        </p:nvSpPr>
        <p:spPr>
          <a:xfrm>
            <a:off x="1926906" y="4892699"/>
            <a:ext cx="2094374" cy="374823"/>
          </a:xfrm>
        </p:spPr>
        <p:txBody>
          <a:bodyPr>
            <a:noAutofit/>
          </a:bodyPr>
          <a:lstStyle>
            <a:lvl1pPr>
              <a:defRPr sz="1500" b="1">
                <a:solidFill>
                  <a:schemeClr val="accent6">
                    <a:lumMod val="50000"/>
                  </a:schemeClr>
                </a:solidFill>
                <a:latin typeface="Montserrat" panose="00000500000000000000" pitchFamily="50" charset="0"/>
              </a:defRPr>
            </a:lvl1pPr>
          </a:lstStyle>
          <a:p>
            <a:pPr lvl="0"/>
            <a:r>
              <a:rPr lang="en-US" dirty="0"/>
              <a:t>Presenter Name</a:t>
            </a:r>
          </a:p>
        </p:txBody>
      </p:sp>
      <p:sp>
        <p:nvSpPr>
          <p:cNvPr id="16" name="Text Placeholder 6">
            <a:extLst>
              <a:ext uri="{FF2B5EF4-FFF2-40B4-BE49-F238E27FC236}">
                <a16:creationId xmlns:a16="http://schemas.microsoft.com/office/drawing/2014/main" id="{11CB3787-B48F-416F-8E6D-28A356DABD75}"/>
              </a:ext>
            </a:extLst>
          </p:cNvPr>
          <p:cNvSpPr>
            <a:spLocks noGrp="1"/>
          </p:cNvSpPr>
          <p:nvPr>
            <p:ph type="body" sz="quarter" idx="16" hasCustomPrompt="1"/>
          </p:nvPr>
        </p:nvSpPr>
        <p:spPr>
          <a:xfrm>
            <a:off x="1926906" y="5334025"/>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29" name="Picture Placeholder 2">
            <a:extLst>
              <a:ext uri="{FF2B5EF4-FFF2-40B4-BE49-F238E27FC236}">
                <a16:creationId xmlns:a16="http://schemas.microsoft.com/office/drawing/2014/main" id="{3A1E4096-7B4D-43F8-8D54-0E4E709CEB5C}"/>
              </a:ext>
            </a:extLst>
          </p:cNvPr>
          <p:cNvSpPr>
            <a:spLocks noGrp="1"/>
          </p:cNvSpPr>
          <p:nvPr>
            <p:ph type="pic" sz="quarter" idx="17"/>
          </p:nvPr>
        </p:nvSpPr>
        <p:spPr>
          <a:xfrm>
            <a:off x="4297680" y="4498912"/>
            <a:ext cx="1457497" cy="1465773"/>
          </a:xfrm>
        </p:spPr>
        <p:txBody>
          <a:bodyPr/>
          <a:lstStyle/>
          <a:p>
            <a:r>
              <a:rPr lang="en-US" dirty="0"/>
              <a:t>Click icon to add picture</a:t>
            </a:r>
          </a:p>
        </p:txBody>
      </p:sp>
      <p:sp>
        <p:nvSpPr>
          <p:cNvPr id="30" name="Text Placeholder 4">
            <a:extLst>
              <a:ext uri="{FF2B5EF4-FFF2-40B4-BE49-F238E27FC236}">
                <a16:creationId xmlns:a16="http://schemas.microsoft.com/office/drawing/2014/main" id="{2E0C2B54-F761-48B1-81DE-020FE7690864}"/>
              </a:ext>
            </a:extLst>
          </p:cNvPr>
          <p:cNvSpPr>
            <a:spLocks noGrp="1"/>
          </p:cNvSpPr>
          <p:nvPr>
            <p:ph type="body" sz="quarter" idx="18" hasCustomPrompt="1"/>
          </p:nvPr>
        </p:nvSpPr>
        <p:spPr>
          <a:xfrm>
            <a:off x="5894847" y="4886114"/>
            <a:ext cx="2094374" cy="374823"/>
          </a:xfrm>
        </p:spPr>
        <p:txBody>
          <a:bodyPr>
            <a:noAutofit/>
          </a:bodyPr>
          <a:lstStyle>
            <a:lvl1pPr>
              <a:defRPr sz="1500" b="1">
                <a:solidFill>
                  <a:schemeClr val="accent6">
                    <a:lumMod val="50000"/>
                  </a:schemeClr>
                </a:solidFill>
                <a:latin typeface="Montserrat" panose="00000500000000000000" pitchFamily="50" charset="0"/>
              </a:defRPr>
            </a:lvl1pPr>
          </a:lstStyle>
          <a:p>
            <a:pPr lvl="0"/>
            <a:r>
              <a:rPr lang="en-US" dirty="0"/>
              <a:t>Presenter Name</a:t>
            </a:r>
          </a:p>
        </p:txBody>
      </p:sp>
      <p:sp>
        <p:nvSpPr>
          <p:cNvPr id="31" name="Text Placeholder 6">
            <a:extLst>
              <a:ext uri="{FF2B5EF4-FFF2-40B4-BE49-F238E27FC236}">
                <a16:creationId xmlns:a16="http://schemas.microsoft.com/office/drawing/2014/main" id="{534DDA8F-A7F0-48CE-8A92-4F31A3691732}"/>
              </a:ext>
            </a:extLst>
          </p:cNvPr>
          <p:cNvSpPr>
            <a:spLocks noGrp="1"/>
          </p:cNvSpPr>
          <p:nvPr>
            <p:ph type="body" sz="quarter" idx="19" hasCustomPrompt="1"/>
          </p:nvPr>
        </p:nvSpPr>
        <p:spPr>
          <a:xfrm>
            <a:off x="5894847" y="5327440"/>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32" name="Picture Placeholder 2">
            <a:extLst>
              <a:ext uri="{FF2B5EF4-FFF2-40B4-BE49-F238E27FC236}">
                <a16:creationId xmlns:a16="http://schemas.microsoft.com/office/drawing/2014/main" id="{9694CC3D-36CB-472B-B238-391D73CF69FE}"/>
              </a:ext>
            </a:extLst>
          </p:cNvPr>
          <p:cNvSpPr>
            <a:spLocks noGrp="1"/>
          </p:cNvSpPr>
          <p:nvPr>
            <p:ph type="pic" sz="quarter" idx="20"/>
          </p:nvPr>
        </p:nvSpPr>
        <p:spPr>
          <a:xfrm>
            <a:off x="8265621" y="4476807"/>
            <a:ext cx="1457497" cy="1465773"/>
          </a:xfrm>
        </p:spPr>
        <p:txBody>
          <a:bodyPr/>
          <a:lstStyle/>
          <a:p>
            <a:r>
              <a:rPr lang="en-US" dirty="0"/>
              <a:t>Click icon to add picture</a:t>
            </a:r>
          </a:p>
        </p:txBody>
      </p:sp>
      <p:sp>
        <p:nvSpPr>
          <p:cNvPr id="33" name="Text Placeholder 4">
            <a:extLst>
              <a:ext uri="{FF2B5EF4-FFF2-40B4-BE49-F238E27FC236}">
                <a16:creationId xmlns:a16="http://schemas.microsoft.com/office/drawing/2014/main" id="{FF05E523-E9A9-4205-A955-151BE7F6C652}"/>
              </a:ext>
            </a:extLst>
          </p:cNvPr>
          <p:cNvSpPr>
            <a:spLocks noGrp="1"/>
          </p:cNvSpPr>
          <p:nvPr>
            <p:ph type="body" sz="quarter" idx="21" hasCustomPrompt="1"/>
          </p:nvPr>
        </p:nvSpPr>
        <p:spPr>
          <a:xfrm>
            <a:off x="9862788" y="4864009"/>
            <a:ext cx="2094374" cy="374823"/>
          </a:xfrm>
        </p:spPr>
        <p:txBody>
          <a:bodyPr>
            <a:noAutofit/>
          </a:bodyPr>
          <a:lstStyle>
            <a:lvl1pPr>
              <a:defRPr sz="1400" b="1">
                <a:solidFill>
                  <a:schemeClr val="accent6">
                    <a:lumMod val="50000"/>
                  </a:schemeClr>
                </a:solidFill>
                <a:latin typeface="Montserrat" panose="00000500000000000000" pitchFamily="50" charset="0"/>
              </a:defRPr>
            </a:lvl1pPr>
          </a:lstStyle>
          <a:p>
            <a:pPr lvl="0"/>
            <a:r>
              <a:rPr lang="en-US" dirty="0"/>
              <a:t>Presenter Name</a:t>
            </a:r>
          </a:p>
        </p:txBody>
      </p:sp>
      <p:sp>
        <p:nvSpPr>
          <p:cNvPr id="34" name="Text Placeholder 6">
            <a:extLst>
              <a:ext uri="{FF2B5EF4-FFF2-40B4-BE49-F238E27FC236}">
                <a16:creationId xmlns:a16="http://schemas.microsoft.com/office/drawing/2014/main" id="{5897FF37-F04C-4A92-862D-AB9A916198A5}"/>
              </a:ext>
            </a:extLst>
          </p:cNvPr>
          <p:cNvSpPr>
            <a:spLocks noGrp="1"/>
          </p:cNvSpPr>
          <p:nvPr>
            <p:ph type="body" sz="quarter" idx="22" hasCustomPrompt="1"/>
          </p:nvPr>
        </p:nvSpPr>
        <p:spPr>
          <a:xfrm>
            <a:off x="9862788" y="5305335"/>
            <a:ext cx="2093912" cy="615140"/>
          </a:xfrm>
        </p:spPr>
        <p:txBody>
          <a:bodyPr>
            <a:normAutofit/>
          </a:bodyPr>
          <a:lstStyle>
            <a:lvl1pPr>
              <a:defRPr sz="1400">
                <a:solidFill>
                  <a:schemeClr val="accent6">
                    <a:lumMod val="50000"/>
                  </a:schemeClr>
                </a:solidFill>
                <a:latin typeface="Montserrat" panose="00000500000000000000" pitchFamily="50" charset="0"/>
              </a:defRPr>
            </a:lvl1pPr>
          </a:lstStyle>
          <a:p>
            <a:pPr lvl="0"/>
            <a:r>
              <a:rPr lang="en-US" dirty="0"/>
              <a:t>Title</a:t>
            </a:r>
          </a:p>
        </p:txBody>
      </p:sp>
      <p:sp>
        <p:nvSpPr>
          <p:cNvPr id="10" name="Text Placeholder 9">
            <a:extLst>
              <a:ext uri="{FF2B5EF4-FFF2-40B4-BE49-F238E27FC236}">
                <a16:creationId xmlns:a16="http://schemas.microsoft.com/office/drawing/2014/main" id="{0864C82F-53D3-4FDF-8DE2-F5DEA37E97A1}"/>
              </a:ext>
            </a:extLst>
          </p:cNvPr>
          <p:cNvSpPr>
            <a:spLocks noGrp="1"/>
          </p:cNvSpPr>
          <p:nvPr>
            <p:ph type="body" sz="quarter" idx="23" hasCustomPrompt="1"/>
          </p:nvPr>
        </p:nvSpPr>
        <p:spPr>
          <a:xfrm>
            <a:off x="557213" y="1043281"/>
            <a:ext cx="11077575" cy="560388"/>
          </a:xfrm>
        </p:spPr>
        <p:txBody>
          <a:bodyPr>
            <a:noAutofit/>
          </a:bodyPr>
          <a:lstStyle>
            <a:lvl1pPr algn="ctr">
              <a:defRPr sz="3600">
                <a:solidFill>
                  <a:schemeClr val="bg1"/>
                </a:solidFill>
                <a:latin typeface="Montserrat" panose="00000500000000000000" pitchFamily="50" charset="0"/>
              </a:defRPr>
            </a:lvl1pPr>
          </a:lstStyle>
          <a:p>
            <a:pPr lvl="0"/>
            <a:r>
              <a:rPr lang="en-US" dirty="0"/>
              <a:t>Click to type subtitle</a:t>
            </a:r>
          </a:p>
        </p:txBody>
      </p:sp>
      <p:sp>
        <p:nvSpPr>
          <p:cNvPr id="12" name="Text Placeholder 11">
            <a:extLst>
              <a:ext uri="{FF2B5EF4-FFF2-40B4-BE49-F238E27FC236}">
                <a16:creationId xmlns:a16="http://schemas.microsoft.com/office/drawing/2014/main" id="{72025BCA-35F3-4606-930C-E580BD4D58AB}"/>
              </a:ext>
            </a:extLst>
          </p:cNvPr>
          <p:cNvSpPr>
            <a:spLocks noGrp="1"/>
          </p:cNvSpPr>
          <p:nvPr>
            <p:ph type="body" sz="quarter" idx="24" hasCustomPrompt="1"/>
          </p:nvPr>
        </p:nvSpPr>
        <p:spPr>
          <a:xfrm>
            <a:off x="10191404" y="115888"/>
            <a:ext cx="1870421" cy="419100"/>
          </a:xfrm>
        </p:spPr>
        <p:txBody>
          <a:bodyPr>
            <a:normAutofit/>
          </a:bodyPr>
          <a:lstStyle>
            <a:lvl1pPr marL="0" indent="0">
              <a:buNone/>
              <a:defRPr sz="1200">
                <a:solidFill>
                  <a:schemeClr val="accent6">
                    <a:lumMod val="50000"/>
                  </a:schemeClr>
                </a:solidFill>
                <a:latin typeface="Montserrat" panose="00000500000000000000" pitchFamily="50" charset="0"/>
              </a:defRPr>
            </a:lvl1pPr>
          </a:lstStyle>
          <a:p>
            <a:pPr lvl="0"/>
            <a:r>
              <a:rPr lang="en-US" dirty="0"/>
              <a:t>ENTER MM/DD/YYYY</a:t>
            </a:r>
          </a:p>
        </p:txBody>
      </p:sp>
    </p:spTree>
    <p:extLst>
      <p:ext uri="{BB962C8B-B14F-4D97-AF65-F5344CB8AC3E}">
        <p14:creationId xmlns:p14="http://schemas.microsoft.com/office/powerpoint/2010/main" val="3622906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dark)">
    <p:spTree>
      <p:nvGrpSpPr>
        <p:cNvPr id="1" name=""/>
        <p:cNvGrpSpPr/>
        <p:nvPr/>
      </p:nvGrpSpPr>
      <p:grpSpPr>
        <a:xfrm>
          <a:off x="0" y="0"/>
          <a:ext cx="0" cy="0"/>
          <a:chOff x="0" y="0"/>
          <a:chExt cx="0" cy="0"/>
        </a:xfrm>
      </p:grpSpPr>
      <p:pic>
        <p:nvPicPr>
          <p:cNvPr id="12" name="Picture 11" descr="A picture containing drawing&#10;&#10;Description automatically generated">
            <a:extLst>
              <a:ext uri="{FF2B5EF4-FFF2-40B4-BE49-F238E27FC236}">
                <a16:creationId xmlns:a16="http://schemas.microsoft.com/office/drawing/2014/main" id="{1884ADA0-227D-432A-80E4-861C5C5A028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
        <p:nvSpPr>
          <p:cNvPr id="7" name="Rectangle 6"/>
          <p:cNvSpPr/>
          <p:nvPr/>
        </p:nvSpPr>
        <p:spPr>
          <a:xfrm>
            <a:off x="1" y="589606"/>
            <a:ext cx="12192000" cy="18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833191" y="2418405"/>
            <a:ext cx="10515600" cy="3801705"/>
          </a:xfrm>
        </p:spPr>
        <p:txBody>
          <a:bodyPr anchor="t">
            <a:normAutofit/>
          </a:bodyPr>
          <a:lstStyle>
            <a:lvl1pPr marL="0" indent="0" algn="ctr">
              <a:buNone/>
              <a:defRPr sz="2000">
                <a:solidFill>
                  <a:schemeClr val="bg1"/>
                </a:solidFill>
                <a:latin typeface="Montserrat" panose="00000500000000000000"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Rectangle 7">
            <a:extLst>
              <a:ext uri="{FF2B5EF4-FFF2-40B4-BE49-F238E27FC236}">
                <a16:creationId xmlns:a16="http://schemas.microsoft.com/office/drawing/2014/main" id="{57384661-6F36-4879-9BA2-3718CC4CFDA1}"/>
              </a:ext>
            </a:extLst>
          </p:cNvPr>
          <p:cNvSpPr/>
          <p:nvPr userDrawn="1"/>
        </p:nvSpPr>
        <p:spPr>
          <a:xfrm>
            <a:off x="-6843" y="386862"/>
            <a:ext cx="12198843" cy="1828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dirty="0">
              <a:solidFill>
                <a:schemeClr val="tx1"/>
              </a:solidFill>
              <a:latin typeface="+mj-lt"/>
            </a:endParaRPr>
          </a:p>
        </p:txBody>
      </p:sp>
      <p:sp>
        <p:nvSpPr>
          <p:cNvPr id="11" name="Title 1">
            <a:extLst>
              <a:ext uri="{FF2B5EF4-FFF2-40B4-BE49-F238E27FC236}">
                <a16:creationId xmlns:a16="http://schemas.microsoft.com/office/drawing/2014/main" id="{880C4EBE-7292-4B8E-AEC6-AE03D8644797}"/>
              </a:ext>
            </a:extLst>
          </p:cNvPr>
          <p:cNvSpPr>
            <a:spLocks noGrp="1"/>
          </p:cNvSpPr>
          <p:nvPr>
            <p:ph type="title" hasCustomPrompt="1"/>
          </p:nvPr>
        </p:nvSpPr>
        <p:spPr>
          <a:xfrm>
            <a:off x="1198951" y="546882"/>
            <a:ext cx="9784080" cy="1508760"/>
          </a:xfrm>
        </p:spPr>
        <p:txBody>
          <a:bodyPr>
            <a:normAutofit/>
          </a:bodyPr>
          <a:lstStyle>
            <a:lvl1pPr algn="ctr">
              <a:defRPr sz="4800">
                <a:solidFill>
                  <a:schemeClr val="tx1"/>
                </a:solidFill>
              </a:defRPr>
            </a:lvl1pPr>
          </a:lstStyle>
          <a:p>
            <a:r>
              <a:rPr lang="en-US" dirty="0"/>
              <a:t>section slide (dark)</a:t>
            </a:r>
          </a:p>
        </p:txBody>
      </p:sp>
    </p:spTree>
    <p:extLst>
      <p:ext uri="{BB962C8B-B14F-4D97-AF65-F5344CB8AC3E}">
        <p14:creationId xmlns:p14="http://schemas.microsoft.com/office/powerpoint/2010/main" val="331729484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l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B4671E1-7763-4B98-A486-B9D87C981B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30" y="6494942"/>
            <a:ext cx="1322881" cy="323750"/>
          </a:xfrm>
          <a:prstGeom prst="rect">
            <a:avLst/>
          </a:prstGeom>
        </p:spPr>
      </p:pic>
      <p:sp>
        <p:nvSpPr>
          <p:cNvPr id="10" name="Rectangle 9">
            <a:extLst>
              <a:ext uri="{FF2B5EF4-FFF2-40B4-BE49-F238E27FC236}">
                <a16:creationId xmlns:a16="http://schemas.microsoft.com/office/drawing/2014/main" id="{9790A330-CA9A-4951-86EB-2D20F806F96C}"/>
              </a:ext>
            </a:extLst>
          </p:cNvPr>
          <p:cNvSpPr/>
          <p:nvPr userDrawn="1"/>
        </p:nvSpPr>
        <p:spPr>
          <a:xfrm>
            <a:off x="-6843" y="386862"/>
            <a:ext cx="12198843" cy="1828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dirty="0">
              <a:solidFill>
                <a:schemeClr val="tx1"/>
              </a:solidFill>
              <a:latin typeface="+mj-lt"/>
            </a:endParaRPr>
          </a:p>
        </p:txBody>
      </p:sp>
      <p:sp>
        <p:nvSpPr>
          <p:cNvPr id="11" name="Text Placeholder 2">
            <a:extLst>
              <a:ext uri="{FF2B5EF4-FFF2-40B4-BE49-F238E27FC236}">
                <a16:creationId xmlns:a16="http://schemas.microsoft.com/office/drawing/2014/main" id="{041BF7BE-FF8C-4903-80FF-E54BADBE18B1}"/>
              </a:ext>
            </a:extLst>
          </p:cNvPr>
          <p:cNvSpPr>
            <a:spLocks noGrp="1"/>
          </p:cNvSpPr>
          <p:nvPr>
            <p:ph type="body" idx="1"/>
          </p:nvPr>
        </p:nvSpPr>
        <p:spPr>
          <a:xfrm>
            <a:off x="856710" y="2420073"/>
            <a:ext cx="10468562" cy="3801705"/>
          </a:xfrm>
        </p:spPr>
        <p:txBody>
          <a:bodyPr anchor="t">
            <a:normAutofit/>
          </a:bodyPr>
          <a:lstStyle>
            <a:lvl1pPr marL="0" indent="0" algn="ctr">
              <a:buNone/>
              <a:defRPr sz="2000">
                <a:solidFill>
                  <a:schemeClr val="bg1"/>
                </a:solidFill>
                <a:latin typeface="Montserrat" panose="00000500000000000000"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Title 1">
            <a:extLst>
              <a:ext uri="{FF2B5EF4-FFF2-40B4-BE49-F238E27FC236}">
                <a16:creationId xmlns:a16="http://schemas.microsoft.com/office/drawing/2014/main" id="{AC9C3240-FBA6-4B8A-8489-6AD9A4E76747}"/>
              </a:ext>
            </a:extLst>
          </p:cNvPr>
          <p:cNvSpPr>
            <a:spLocks noGrp="1"/>
          </p:cNvSpPr>
          <p:nvPr>
            <p:ph type="title" hasCustomPrompt="1"/>
          </p:nvPr>
        </p:nvSpPr>
        <p:spPr>
          <a:xfrm>
            <a:off x="1198951" y="546882"/>
            <a:ext cx="9784080" cy="1508760"/>
          </a:xfrm>
        </p:spPr>
        <p:txBody>
          <a:bodyPr>
            <a:normAutofit/>
          </a:bodyPr>
          <a:lstStyle>
            <a:lvl1pPr algn="ctr">
              <a:defRPr sz="4800">
                <a:solidFill>
                  <a:schemeClr val="tx1"/>
                </a:solidFill>
              </a:defRPr>
            </a:lvl1pPr>
          </a:lstStyle>
          <a:p>
            <a:r>
              <a:rPr lang="en-US" dirty="0"/>
              <a:t>Section slide (light)</a:t>
            </a:r>
          </a:p>
        </p:txBody>
      </p:sp>
      <p:pic>
        <p:nvPicPr>
          <p:cNvPr id="14" name="Picture 13">
            <a:extLst>
              <a:ext uri="{FF2B5EF4-FFF2-40B4-BE49-F238E27FC236}">
                <a16:creationId xmlns:a16="http://schemas.microsoft.com/office/drawing/2014/main" id="{3167C5BA-08AA-4C04-BC26-16589DE7179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3350" y="6509238"/>
            <a:ext cx="1275902" cy="310616"/>
          </a:xfrm>
          <a:prstGeom prst="rect">
            <a:avLst/>
          </a:prstGeom>
        </p:spPr>
      </p:pic>
    </p:spTree>
    <p:extLst>
      <p:ext uri="{BB962C8B-B14F-4D97-AF65-F5344CB8AC3E}">
        <p14:creationId xmlns:p14="http://schemas.microsoft.com/office/powerpoint/2010/main" val="405599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mp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673F2D-AFD9-4961-BD40-93FE150EC7D9}"/>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normAutofit/>
          </a:bodyPr>
          <a:lstStyle>
            <a:lvl1pPr algn="ctr">
              <a:defRPr sz="4800"/>
            </a:lvl1pPr>
          </a:lstStyle>
          <a:p>
            <a:r>
              <a:rPr lang="en-US" dirty="0"/>
              <a:t>Simple slide</a:t>
            </a:r>
          </a:p>
        </p:txBody>
      </p:sp>
      <p:sp>
        <p:nvSpPr>
          <p:cNvPr id="9" name="Rectangle 8">
            <a:extLst>
              <a:ext uri="{FF2B5EF4-FFF2-40B4-BE49-F238E27FC236}">
                <a16:creationId xmlns:a16="http://schemas.microsoft.com/office/drawing/2014/main" id="{7B4D0B65-8482-4E42-8E2C-A95B22EA4E84}"/>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
            <a:extLst>
              <a:ext uri="{FF2B5EF4-FFF2-40B4-BE49-F238E27FC236}">
                <a16:creationId xmlns:a16="http://schemas.microsoft.com/office/drawing/2014/main" id="{B3B97919-B330-4369-AE53-044EECAE5BBE}"/>
              </a:ext>
            </a:extLst>
          </p:cNvPr>
          <p:cNvSpPr>
            <a:spLocks noGrp="1"/>
          </p:cNvSpPr>
          <p:nvPr>
            <p:ph type="body" sz="quarter" idx="13"/>
          </p:nvPr>
        </p:nvSpPr>
        <p:spPr>
          <a:xfrm>
            <a:off x="1202919" y="2059619"/>
            <a:ext cx="9784079" cy="3941686"/>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descr="A picture containing drawing&#10;&#10;Description automatically generated">
            <a:extLst>
              <a:ext uri="{FF2B5EF4-FFF2-40B4-BE49-F238E27FC236}">
                <a16:creationId xmlns:a16="http://schemas.microsoft.com/office/drawing/2014/main" id="{AE5ABAD1-65FF-4D5D-9051-95F2052EFA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391268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673F2D-AFD9-4961-BD40-93FE150EC7D9}"/>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normAutofit/>
          </a:bodyPr>
          <a:lstStyle>
            <a:lvl1pPr algn="ctr">
              <a:defRPr sz="4800"/>
            </a:lvl1pPr>
          </a:lstStyle>
          <a:p>
            <a:r>
              <a:rPr lang="en-US" dirty="0"/>
              <a:t>BLANK slide</a:t>
            </a:r>
          </a:p>
        </p:txBody>
      </p:sp>
      <p:sp>
        <p:nvSpPr>
          <p:cNvPr id="9" name="Rectangle 8">
            <a:extLst>
              <a:ext uri="{FF2B5EF4-FFF2-40B4-BE49-F238E27FC236}">
                <a16:creationId xmlns:a16="http://schemas.microsoft.com/office/drawing/2014/main" id="{7B4D0B65-8482-4E42-8E2C-A95B22EA4E84}"/>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picture containing drawing&#10;&#10;Description automatically generated">
            <a:extLst>
              <a:ext uri="{FF2B5EF4-FFF2-40B4-BE49-F238E27FC236}">
                <a16:creationId xmlns:a16="http://schemas.microsoft.com/office/drawing/2014/main" id="{E290C8D9-B4A3-41E7-B778-CDAC860189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666419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6ABFB-EF7E-4430-80AD-04B016F92AA6}"/>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p:cNvSpPr>
            <a:spLocks noGrp="1"/>
          </p:cNvSpPr>
          <p:nvPr>
            <p:ph type="title" hasCustomPrompt="1"/>
          </p:nvPr>
        </p:nvSpPr>
        <p:spPr/>
        <p:txBody>
          <a:bodyPr>
            <a:normAutofit/>
          </a:bodyPr>
          <a:lstStyle>
            <a:lvl1pPr algn="ctr">
              <a:defRPr sz="4400"/>
            </a:lvl1pPr>
          </a:lstStyle>
          <a:p>
            <a:r>
              <a:rPr lang="en-US" dirty="0"/>
              <a:t>Two-content slide</a:t>
            </a:r>
          </a:p>
        </p:txBody>
      </p:sp>
      <p:sp>
        <p:nvSpPr>
          <p:cNvPr id="11" name="Rectangle 10">
            <a:extLst>
              <a:ext uri="{FF2B5EF4-FFF2-40B4-BE49-F238E27FC236}">
                <a16:creationId xmlns:a16="http://schemas.microsoft.com/office/drawing/2014/main" id="{4EDADDF0-BDF7-45EE-9938-FB121EDA8F70}"/>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4">
            <a:extLst>
              <a:ext uri="{FF2B5EF4-FFF2-40B4-BE49-F238E27FC236}">
                <a16:creationId xmlns:a16="http://schemas.microsoft.com/office/drawing/2014/main" id="{4BA54DA7-0E2B-44D9-850A-CFE0178C59EF}"/>
              </a:ext>
            </a:extLst>
          </p:cNvPr>
          <p:cNvSpPr>
            <a:spLocks noGrp="1"/>
          </p:cNvSpPr>
          <p:nvPr>
            <p:ph type="body" sz="quarter" idx="13"/>
          </p:nvPr>
        </p:nvSpPr>
        <p:spPr>
          <a:xfrm>
            <a:off x="1202920" y="2059619"/>
            <a:ext cx="4585322" cy="3705760"/>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4">
            <a:extLst>
              <a:ext uri="{FF2B5EF4-FFF2-40B4-BE49-F238E27FC236}">
                <a16:creationId xmlns:a16="http://schemas.microsoft.com/office/drawing/2014/main" id="{0656D464-1DE2-4EEC-A733-374C937B44B6}"/>
              </a:ext>
            </a:extLst>
          </p:cNvPr>
          <p:cNvSpPr>
            <a:spLocks noGrp="1"/>
          </p:cNvSpPr>
          <p:nvPr>
            <p:ph type="body" sz="quarter" idx="14"/>
          </p:nvPr>
        </p:nvSpPr>
        <p:spPr>
          <a:xfrm>
            <a:off x="6403760" y="2059619"/>
            <a:ext cx="4585322" cy="3705760"/>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A picture containing drawing&#10;&#10;Description automatically generated">
            <a:extLst>
              <a:ext uri="{FF2B5EF4-FFF2-40B4-BE49-F238E27FC236}">
                <a16:creationId xmlns:a16="http://schemas.microsoft.com/office/drawing/2014/main" id="{EBF1DB9A-DD78-4831-9B6D-CB6A0A621D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4238231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9B04361-998C-45F8-B620-CA9DB7529225}"/>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9"/>
          <p:cNvSpPr>
            <a:spLocks noGrp="1"/>
          </p:cNvSpPr>
          <p:nvPr>
            <p:ph type="title" hasCustomPrompt="1"/>
          </p:nvPr>
        </p:nvSpPr>
        <p:spPr/>
        <p:txBody>
          <a:bodyPr>
            <a:normAutofit/>
          </a:bodyPr>
          <a:lstStyle>
            <a:lvl1pPr algn="ctr">
              <a:defRPr sz="4400"/>
            </a:lvl1pPr>
          </a:lstStyle>
          <a:p>
            <a:r>
              <a:rPr lang="en-US" dirty="0"/>
              <a:t>Comparison slide</a:t>
            </a:r>
          </a:p>
        </p:txBody>
      </p:sp>
      <p:sp>
        <p:nvSpPr>
          <p:cNvPr id="13" name="Rectangle 12">
            <a:extLst>
              <a:ext uri="{FF2B5EF4-FFF2-40B4-BE49-F238E27FC236}">
                <a16:creationId xmlns:a16="http://schemas.microsoft.com/office/drawing/2014/main" id="{60BFC4F0-C011-4C07-A1C4-04123BCC2ACB}"/>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 Placeholder 4">
            <a:extLst>
              <a:ext uri="{FF2B5EF4-FFF2-40B4-BE49-F238E27FC236}">
                <a16:creationId xmlns:a16="http://schemas.microsoft.com/office/drawing/2014/main" id="{09358E6E-8E30-4EE8-8EDA-BB372D70CBF1}"/>
              </a:ext>
            </a:extLst>
          </p:cNvPr>
          <p:cNvSpPr>
            <a:spLocks noGrp="1"/>
          </p:cNvSpPr>
          <p:nvPr>
            <p:ph type="body" sz="quarter" idx="13"/>
          </p:nvPr>
        </p:nvSpPr>
        <p:spPr>
          <a:xfrm>
            <a:off x="1202919" y="2849731"/>
            <a:ext cx="4754879" cy="3009531"/>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a:extLst>
              <a:ext uri="{FF2B5EF4-FFF2-40B4-BE49-F238E27FC236}">
                <a16:creationId xmlns:a16="http://schemas.microsoft.com/office/drawing/2014/main" id="{25736752-6382-4B27-B64B-2DBACB35C29E}"/>
              </a:ext>
            </a:extLst>
          </p:cNvPr>
          <p:cNvSpPr>
            <a:spLocks noGrp="1"/>
          </p:cNvSpPr>
          <p:nvPr>
            <p:ph type="body" sz="quarter" idx="14"/>
          </p:nvPr>
        </p:nvSpPr>
        <p:spPr>
          <a:xfrm>
            <a:off x="6231231" y="2849731"/>
            <a:ext cx="4754879" cy="3009531"/>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
            <a:extLst>
              <a:ext uri="{FF2B5EF4-FFF2-40B4-BE49-F238E27FC236}">
                <a16:creationId xmlns:a16="http://schemas.microsoft.com/office/drawing/2014/main" id="{192C0A8F-5355-4FB1-A216-E1D5F8921CEC}"/>
              </a:ext>
            </a:extLst>
          </p:cNvPr>
          <p:cNvSpPr>
            <a:spLocks noGrp="1"/>
          </p:cNvSpPr>
          <p:nvPr>
            <p:ph type="body" idx="1"/>
          </p:nvPr>
        </p:nvSpPr>
        <p:spPr>
          <a:xfrm>
            <a:off x="1202919" y="1921468"/>
            <a:ext cx="4754880" cy="735095"/>
          </a:xfrm>
        </p:spPr>
        <p:txBody>
          <a:bodyPr anchor="t">
            <a:normAutofit/>
          </a:bodyPr>
          <a:lstStyle>
            <a:lvl1pPr marL="0" indent="0" algn="ctr">
              <a:buNone/>
              <a:defRPr sz="2000" b="1">
                <a:solidFill>
                  <a:schemeClr val="bg1"/>
                </a:solidFill>
                <a:latin typeface="Montserrat" panose="00000500000000000000"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7" name="Text Placeholder 2">
            <a:extLst>
              <a:ext uri="{FF2B5EF4-FFF2-40B4-BE49-F238E27FC236}">
                <a16:creationId xmlns:a16="http://schemas.microsoft.com/office/drawing/2014/main" id="{55002CCE-6018-4FF8-A09D-77DED3BD7204}"/>
              </a:ext>
            </a:extLst>
          </p:cNvPr>
          <p:cNvSpPr>
            <a:spLocks noGrp="1"/>
          </p:cNvSpPr>
          <p:nvPr>
            <p:ph type="body" idx="15"/>
          </p:nvPr>
        </p:nvSpPr>
        <p:spPr>
          <a:xfrm>
            <a:off x="6231230" y="1921467"/>
            <a:ext cx="4754880" cy="735095"/>
          </a:xfrm>
        </p:spPr>
        <p:txBody>
          <a:bodyPr anchor="t">
            <a:normAutofit/>
          </a:bodyPr>
          <a:lstStyle>
            <a:lvl1pPr marL="0" indent="0" algn="ctr">
              <a:buNone/>
              <a:defRPr sz="2000" b="1">
                <a:solidFill>
                  <a:schemeClr val="bg1"/>
                </a:solidFill>
                <a:latin typeface="Montserrat" panose="00000500000000000000"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8" name="Picture 17" descr="A picture containing drawing&#10;&#10;Description automatically generated">
            <a:extLst>
              <a:ext uri="{FF2B5EF4-FFF2-40B4-BE49-F238E27FC236}">
                <a16:creationId xmlns:a16="http://schemas.microsoft.com/office/drawing/2014/main" id="{3422A1AC-9888-4DFC-8CDC-88E2F9ADEE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162811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E0DDBC7-BB55-45A6-8DA6-2412B5A3A21F}"/>
              </a:ext>
            </a:extLst>
          </p:cNvPr>
          <p:cNvSpPr/>
          <p:nvPr userDrawn="1"/>
        </p:nvSpPr>
        <p:spPr>
          <a:xfrm>
            <a:off x="-2" y="6410528"/>
            <a:ext cx="12192000" cy="44747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p:cNvSpPr>
            <a:spLocks noGrp="1"/>
          </p:cNvSpPr>
          <p:nvPr>
            <p:ph type="title" hasCustomPrompt="1"/>
          </p:nvPr>
        </p:nvSpPr>
        <p:spPr/>
        <p:txBody>
          <a:bodyPr>
            <a:normAutofit/>
          </a:bodyPr>
          <a:lstStyle>
            <a:lvl1pPr algn="ctr">
              <a:defRPr sz="4400"/>
            </a:lvl1pPr>
          </a:lstStyle>
          <a:p>
            <a:r>
              <a:rPr lang="en-US" dirty="0"/>
              <a:t>Content with Caption slide</a:t>
            </a:r>
          </a:p>
        </p:txBody>
      </p:sp>
      <p:sp>
        <p:nvSpPr>
          <p:cNvPr id="11" name="Rectangle 10">
            <a:extLst>
              <a:ext uri="{FF2B5EF4-FFF2-40B4-BE49-F238E27FC236}">
                <a16:creationId xmlns:a16="http://schemas.microsoft.com/office/drawing/2014/main" id="{B6E0171F-5CCB-48D9-B8A6-7791432BCCDD}"/>
              </a:ext>
            </a:extLst>
          </p:cNvPr>
          <p:cNvSpPr/>
          <p:nvPr userDrawn="1"/>
        </p:nvSpPr>
        <p:spPr>
          <a:xfrm>
            <a:off x="0" y="0"/>
            <a:ext cx="12192000" cy="155643"/>
          </a:xfrm>
          <a:prstGeom prst="rect">
            <a:avLst/>
          </a:prstGeom>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4">
            <a:extLst>
              <a:ext uri="{FF2B5EF4-FFF2-40B4-BE49-F238E27FC236}">
                <a16:creationId xmlns:a16="http://schemas.microsoft.com/office/drawing/2014/main" id="{B576F348-2DBF-4B61-80C1-EFE57F295560}"/>
              </a:ext>
            </a:extLst>
          </p:cNvPr>
          <p:cNvSpPr>
            <a:spLocks noGrp="1"/>
          </p:cNvSpPr>
          <p:nvPr>
            <p:ph type="body" sz="quarter" idx="14"/>
          </p:nvPr>
        </p:nvSpPr>
        <p:spPr>
          <a:xfrm>
            <a:off x="7786599" y="2059619"/>
            <a:ext cx="3200400" cy="3705760"/>
          </a:xfrm>
        </p:spPr>
        <p:txBody>
          <a:bodyPr/>
          <a:lstStyle>
            <a:lvl1pPr>
              <a:defRPr>
                <a:solidFill>
                  <a:schemeClr val="accent6">
                    <a:lumMod val="50000"/>
                  </a:schemeClr>
                </a:solidFill>
                <a:latin typeface="Montserrat" panose="00000500000000000000" pitchFamily="50" charset="0"/>
              </a:defRPr>
            </a:lvl1pPr>
            <a:lvl2pPr>
              <a:defRPr>
                <a:solidFill>
                  <a:schemeClr val="accent6">
                    <a:lumMod val="50000"/>
                  </a:schemeClr>
                </a:solidFill>
                <a:latin typeface="Montserrat" panose="00000500000000000000" pitchFamily="50" charset="0"/>
              </a:defRPr>
            </a:lvl2pPr>
            <a:lvl3pPr>
              <a:defRPr>
                <a:solidFill>
                  <a:schemeClr val="accent6">
                    <a:lumMod val="50000"/>
                  </a:schemeClr>
                </a:solidFill>
                <a:latin typeface="Montserrat" panose="00000500000000000000" pitchFamily="50" charset="0"/>
              </a:defRPr>
            </a:lvl3pPr>
            <a:lvl4pPr>
              <a:defRPr>
                <a:solidFill>
                  <a:schemeClr val="accent6">
                    <a:lumMod val="50000"/>
                  </a:schemeClr>
                </a:solidFill>
                <a:latin typeface="Montserrat" panose="00000500000000000000" pitchFamily="50" charset="0"/>
              </a:defRPr>
            </a:lvl4pPr>
            <a:lvl5pPr>
              <a:defRPr>
                <a:solidFill>
                  <a:schemeClr val="accent6">
                    <a:lumMod val="50000"/>
                  </a:schemeClr>
                </a:solidFill>
                <a:latin typeface="Montserrat" panose="000005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Picture Placeholder 4">
            <a:extLst>
              <a:ext uri="{FF2B5EF4-FFF2-40B4-BE49-F238E27FC236}">
                <a16:creationId xmlns:a16="http://schemas.microsoft.com/office/drawing/2014/main" id="{470EAB63-00EE-44F4-9468-EBD1A6E360A1}"/>
              </a:ext>
            </a:extLst>
          </p:cNvPr>
          <p:cNvSpPr>
            <a:spLocks noGrp="1"/>
          </p:cNvSpPr>
          <p:nvPr>
            <p:ph type="pic" sz="quarter" idx="15"/>
          </p:nvPr>
        </p:nvSpPr>
        <p:spPr>
          <a:xfrm>
            <a:off x="1203325" y="2058987"/>
            <a:ext cx="6413500" cy="4039971"/>
          </a:xfrm>
        </p:spPr>
        <p:txBody>
          <a:bodyPr/>
          <a:lstStyle/>
          <a:p>
            <a:r>
              <a:rPr lang="en-US" dirty="0"/>
              <a:t>Click icon to add picture</a:t>
            </a:r>
          </a:p>
        </p:txBody>
      </p:sp>
      <p:pic>
        <p:nvPicPr>
          <p:cNvPr id="14" name="Picture 13" descr="A picture containing drawing&#10;&#10;Description automatically generated">
            <a:extLst>
              <a:ext uri="{FF2B5EF4-FFF2-40B4-BE49-F238E27FC236}">
                <a16:creationId xmlns:a16="http://schemas.microsoft.com/office/drawing/2014/main" id="{42D895D8-9286-4458-80CD-21ACEA8C08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529" y="6494943"/>
            <a:ext cx="1322881" cy="323749"/>
          </a:xfrm>
          <a:prstGeom prst="rect">
            <a:avLst/>
          </a:prstGeom>
        </p:spPr>
      </p:pic>
    </p:spTree>
    <p:extLst>
      <p:ext uri="{BB962C8B-B14F-4D97-AF65-F5344CB8AC3E}">
        <p14:creationId xmlns:p14="http://schemas.microsoft.com/office/powerpoint/2010/main" val="765025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0" y="147017"/>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6676414"/>
      </p:ext>
    </p:extLst>
  </p:cSld>
  <p:clrMap bg1="dk1" tx1="lt1" bg2="dk2" tx2="lt2" accent1="accent1" accent2="accent2" accent3="accent3" accent4="accent4" accent5="accent5" accent6="accent6" hlink="hlink" folHlink="folHlink"/>
  <p:sldLayoutIdLst>
    <p:sldLayoutId id="2147483672" r:id="rId1"/>
    <p:sldLayoutId id="2147483661" r:id="rId2"/>
    <p:sldLayoutId id="2147483663" r:id="rId3"/>
    <p:sldLayoutId id="2147483675" r:id="rId4"/>
    <p:sldLayoutId id="2147483662" r:id="rId5"/>
    <p:sldLayoutId id="2147483676" r:id="rId6"/>
    <p:sldLayoutId id="2147483664" r:id="rId7"/>
    <p:sldLayoutId id="2147483665" r:id="rId8"/>
    <p:sldLayoutId id="2147483668" r:id="rId9"/>
    <p:sldLayoutId id="2147483674" r:id="rId10"/>
    <p:sldLayoutId id="2147483680" r:id="rId11"/>
  </p:sldLayoutIdLst>
  <p:txStyles>
    <p:titleStyle>
      <a:lvl1pPr algn="ctr" defTabSz="914400" rtl="0" eaLnBrk="1" latinLnBrk="0" hangingPunct="1">
        <a:lnSpc>
          <a:spcPct val="85000"/>
        </a:lnSpc>
        <a:spcBef>
          <a:spcPct val="0"/>
        </a:spcBef>
        <a:buNone/>
        <a:defRPr sz="4200" b="1" kern="1200" cap="all" baseline="0">
          <a:solidFill>
            <a:schemeClr val="bg2"/>
          </a:solidFill>
          <a:latin typeface="Montserrat" panose="00000500000000000000" pitchFamily="50" charset="0"/>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3.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CD1BE-1501-4B7F-8D41-999E0BEB5775}"/>
              </a:ext>
            </a:extLst>
          </p:cNvPr>
          <p:cNvSpPr>
            <a:spLocks noGrp="1"/>
          </p:cNvSpPr>
          <p:nvPr>
            <p:ph type="title"/>
          </p:nvPr>
        </p:nvSpPr>
        <p:spPr>
          <a:xfrm>
            <a:off x="1203960" y="2647406"/>
            <a:ext cx="9784080" cy="1198221"/>
          </a:xfrm>
        </p:spPr>
        <p:txBody>
          <a:bodyPr>
            <a:normAutofit fontScale="90000"/>
          </a:bodyPr>
          <a:lstStyle/>
          <a:p>
            <a:r>
              <a:rPr lang="en-US" dirty="0"/>
              <a:t>6 Fundamental values of </a:t>
            </a:r>
            <a:br>
              <a:rPr lang="en-US" dirty="0"/>
            </a:br>
            <a:r>
              <a:rPr lang="en-US" dirty="0"/>
              <a:t>Academic Integrity</a:t>
            </a:r>
          </a:p>
        </p:txBody>
      </p:sp>
    </p:spTree>
    <p:custDataLst>
      <p:tags r:id="rId1"/>
    </p:custDataLst>
    <p:extLst>
      <p:ext uri="{BB962C8B-B14F-4D97-AF65-F5344CB8AC3E}">
        <p14:creationId xmlns:p14="http://schemas.microsoft.com/office/powerpoint/2010/main" val="2774099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0FFF4B0-DC53-4381-80EA-E2128930D891}"/>
              </a:ext>
            </a:extLst>
          </p:cNvPr>
          <p:cNvSpPr txBox="1">
            <a:spLocks/>
          </p:cNvSpPr>
          <p:nvPr/>
        </p:nvSpPr>
        <p:spPr>
          <a:xfrm>
            <a:off x="-1" y="330452"/>
            <a:ext cx="12191999" cy="1251888"/>
          </a:xfrm>
          <a:prstGeom prst="rect">
            <a:avLst/>
          </a:prstGeom>
        </p:spPr>
        <p:txBody>
          <a:bodyPr vert="horz" lIns="91440" tIns="45720" rIns="91440" bIns="45720" rtlCol="0" anchor="b">
            <a:normAutofit fontScale="62500" lnSpcReduction="2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lnSpc>
                <a:spcPct val="170000"/>
              </a:lnSpc>
            </a:pPr>
            <a:r>
              <a:rPr lang="en-US" b="1" spc="150" dirty="0">
                <a:latin typeface="Montserrat" panose="00000500000000000000" pitchFamily="50" charset="0"/>
              </a:rPr>
              <a:t>According to </a:t>
            </a:r>
            <a:r>
              <a:rPr lang="en-US" b="1" i="1" spc="150" dirty="0">
                <a:latin typeface="Montserrat" panose="00000500000000000000" pitchFamily="50" charset="0"/>
              </a:rPr>
              <a:t>the International Center for Academic Integrity</a:t>
            </a:r>
            <a:r>
              <a:rPr lang="en-US" b="1" spc="150" dirty="0">
                <a:latin typeface="Montserrat" panose="00000500000000000000" pitchFamily="50" charset="0"/>
              </a:rPr>
              <a:t>, </a:t>
            </a:r>
          </a:p>
          <a:p>
            <a:pPr algn="ctr">
              <a:lnSpc>
                <a:spcPct val="170000"/>
              </a:lnSpc>
            </a:pPr>
            <a:r>
              <a:rPr lang="en-US" b="1" spc="150" dirty="0">
                <a:latin typeface="Montserrat" panose="00000500000000000000" pitchFamily="50" charset="0"/>
              </a:rPr>
              <a:t>there are 6 fundamental values: </a:t>
            </a:r>
          </a:p>
        </p:txBody>
      </p:sp>
      <p:sp>
        <p:nvSpPr>
          <p:cNvPr id="4" name="TextBox 3">
            <a:extLst>
              <a:ext uri="{FF2B5EF4-FFF2-40B4-BE49-F238E27FC236}">
                <a16:creationId xmlns:a16="http://schemas.microsoft.com/office/drawing/2014/main" id="{095293F5-8E4C-41CE-86A0-4BA99406B5CB}"/>
              </a:ext>
            </a:extLst>
          </p:cNvPr>
          <p:cNvSpPr txBox="1"/>
          <p:nvPr/>
        </p:nvSpPr>
        <p:spPr>
          <a:xfrm>
            <a:off x="3096961" y="1834888"/>
            <a:ext cx="2790033" cy="3693319"/>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Honesty</a:t>
            </a:r>
          </a:p>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Trust</a:t>
            </a:r>
          </a:p>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Fairness</a:t>
            </a:r>
          </a:p>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Respect</a:t>
            </a:r>
          </a:p>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Responsibility</a:t>
            </a:r>
          </a:p>
          <a:p>
            <a:pPr marL="285750" indent="-285750">
              <a:lnSpc>
                <a:spcPct val="150000"/>
              </a:lnSpc>
              <a:buFont typeface="Arial" panose="020B0604020202020204" pitchFamily="34" charset="0"/>
              <a:buChar char="•"/>
            </a:pPr>
            <a:r>
              <a:rPr lang="en-US" sz="2400" b="1" dirty="0">
                <a:solidFill>
                  <a:schemeClr val="accent6">
                    <a:lumMod val="50000"/>
                  </a:schemeClr>
                </a:solidFill>
                <a:latin typeface="Montserrat" panose="00000500000000000000" pitchFamily="50" charset="0"/>
              </a:rPr>
              <a:t>Courage</a:t>
            </a:r>
          </a:p>
          <a:p>
            <a:pPr marL="285750" indent="-285750">
              <a:buFont typeface="Arial" panose="020B0604020202020204" pitchFamily="34" charset="0"/>
              <a:buChar char="•"/>
            </a:pPr>
            <a:endParaRPr lang="en-US" dirty="0">
              <a:solidFill>
                <a:schemeClr val="accent6">
                  <a:lumMod val="50000"/>
                </a:schemeClr>
              </a:solidFill>
              <a:latin typeface="Montserrat" panose="00000500000000000000" pitchFamily="50" charset="0"/>
            </a:endParaRPr>
          </a:p>
        </p:txBody>
      </p:sp>
      <p:sp>
        <p:nvSpPr>
          <p:cNvPr id="14" name="TextBox 13">
            <a:extLst>
              <a:ext uri="{FF2B5EF4-FFF2-40B4-BE49-F238E27FC236}">
                <a16:creationId xmlns:a16="http://schemas.microsoft.com/office/drawing/2014/main" id="{61C030E6-12FB-4A69-95A9-9EDF071E1992}"/>
              </a:ext>
            </a:extLst>
          </p:cNvPr>
          <p:cNvSpPr txBox="1"/>
          <p:nvPr/>
        </p:nvSpPr>
        <p:spPr>
          <a:xfrm>
            <a:off x="7223760" y="6462576"/>
            <a:ext cx="5212080" cy="307777"/>
          </a:xfrm>
          <a:prstGeom prst="rect">
            <a:avLst/>
          </a:prstGeom>
          <a:noFill/>
        </p:spPr>
        <p:txBody>
          <a:bodyPr wrap="square">
            <a:spAutoFit/>
          </a:bodyPr>
          <a:lstStyle/>
          <a:p>
            <a:pPr rtl="0">
              <a:spcBef>
                <a:spcPts val="0"/>
              </a:spcBef>
              <a:spcAft>
                <a:spcPts val="0"/>
              </a:spcAft>
            </a:pPr>
            <a:r>
              <a:rPr lang="en-US" sz="1400" b="0" i="0" u="none" strike="noStrike" dirty="0">
                <a:solidFill>
                  <a:srgbClr val="000000"/>
                </a:solidFill>
                <a:effectLst/>
                <a:latin typeface="Calibri" panose="020F0502020204030204" pitchFamily="34" charset="0"/>
              </a:rPr>
              <a:t>Source: https://www.academicintegrity.org/fundamental-values/</a:t>
            </a:r>
            <a:endParaRPr lang="en-US" sz="1400" b="0" dirty="0">
              <a:effectLst/>
            </a:endParaRPr>
          </a:p>
        </p:txBody>
      </p:sp>
      <p:pic>
        <p:nvPicPr>
          <p:cNvPr id="1028" name="Picture 4">
            <a:extLst>
              <a:ext uri="{FF2B5EF4-FFF2-40B4-BE49-F238E27FC236}">
                <a16:creationId xmlns:a16="http://schemas.microsoft.com/office/drawing/2014/main" id="{B31C8016-061E-4865-83AB-E4F5FEE406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3760" y="1582340"/>
            <a:ext cx="2514586" cy="355697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617420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honesty</a:t>
            </a:r>
          </a:p>
        </p:txBody>
      </p:sp>
      <p:sp>
        <p:nvSpPr>
          <p:cNvPr id="5" name="TextBox 4">
            <a:extLst>
              <a:ext uri="{FF2B5EF4-FFF2-40B4-BE49-F238E27FC236}">
                <a16:creationId xmlns:a16="http://schemas.microsoft.com/office/drawing/2014/main" id="{366604C2-4A91-E846-A8E9-576687578B3A}"/>
              </a:ext>
            </a:extLst>
          </p:cNvPr>
          <p:cNvSpPr txBox="1"/>
          <p:nvPr/>
        </p:nvSpPr>
        <p:spPr>
          <a:xfrm>
            <a:off x="1268620" y="2665242"/>
            <a:ext cx="9996617" cy="3086871"/>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honesty</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Be truthful</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Give credit to the owner of the work</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Keep promises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Provide factual evidence</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Aspire to objectivity, consider all sides, and one’s own potential biases</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2632211" y="1351787"/>
            <a:ext cx="8275975" cy="923330"/>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The quality of being honest, free from fraud or deception, legitimate, truthful</a:t>
            </a:r>
          </a:p>
          <a:p>
            <a:endParaRPr lang="en-US" dirty="0"/>
          </a:p>
        </p:txBody>
      </p:sp>
    </p:spTree>
    <p:custDataLst>
      <p:tags r:id="rId1"/>
    </p:custDataLst>
    <p:extLst>
      <p:ext uri="{BB962C8B-B14F-4D97-AF65-F5344CB8AC3E}">
        <p14:creationId xmlns:p14="http://schemas.microsoft.com/office/powerpoint/2010/main" val="283042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trust</a:t>
            </a:r>
          </a:p>
        </p:txBody>
      </p:sp>
      <p:sp>
        <p:nvSpPr>
          <p:cNvPr id="5" name="TextBox 4">
            <a:extLst>
              <a:ext uri="{FF2B5EF4-FFF2-40B4-BE49-F238E27FC236}">
                <a16:creationId xmlns:a16="http://schemas.microsoft.com/office/drawing/2014/main" id="{366604C2-4A91-E846-A8E9-576687578B3A}"/>
              </a:ext>
            </a:extLst>
          </p:cNvPr>
          <p:cNvSpPr txBox="1"/>
          <p:nvPr/>
        </p:nvSpPr>
        <p:spPr>
          <a:xfrm>
            <a:off x="1268620" y="2665242"/>
            <a:ext cx="9996617" cy="3594702"/>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trust</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Clearly state expectations and follow through</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Promote transparency in values, processes, and outcomes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Trust others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Give credence</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Encourage mutual understanding</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Act with genuineness</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1691290" y="1226567"/>
            <a:ext cx="8809420" cy="923330"/>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The assured reliance on the character, ability, strength, or truth of someone or something</a:t>
            </a:r>
          </a:p>
          <a:p>
            <a:endParaRPr lang="en-US" dirty="0"/>
          </a:p>
        </p:txBody>
      </p:sp>
    </p:spTree>
    <p:custDataLst>
      <p:tags r:id="rId1"/>
    </p:custDataLst>
    <p:extLst>
      <p:ext uri="{BB962C8B-B14F-4D97-AF65-F5344CB8AC3E}">
        <p14:creationId xmlns:p14="http://schemas.microsoft.com/office/powerpoint/2010/main" val="4057357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Fairness</a:t>
            </a:r>
          </a:p>
        </p:txBody>
      </p:sp>
      <p:sp>
        <p:nvSpPr>
          <p:cNvPr id="5" name="TextBox 4">
            <a:extLst>
              <a:ext uri="{FF2B5EF4-FFF2-40B4-BE49-F238E27FC236}">
                <a16:creationId xmlns:a16="http://schemas.microsoft.com/office/drawing/2014/main" id="{366604C2-4A91-E846-A8E9-576687578B3A}"/>
              </a:ext>
            </a:extLst>
          </p:cNvPr>
          <p:cNvSpPr txBox="1"/>
          <p:nvPr/>
        </p:nvSpPr>
        <p:spPr>
          <a:xfrm>
            <a:off x="1268620" y="2665242"/>
            <a:ext cx="9996617" cy="3086871"/>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fairness</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Apply rules and policies consistently </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Engage with others equitably</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Keep an open mind</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Be objective</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Take responsibility for own actions</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1691290" y="1226567"/>
            <a:ext cx="8809420" cy="1200329"/>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The quality or state of being fair, especially fair or impartial treatment, lack of favoritism toward one side or another</a:t>
            </a:r>
          </a:p>
          <a:p>
            <a:endParaRPr lang="en-US" dirty="0"/>
          </a:p>
        </p:txBody>
      </p:sp>
    </p:spTree>
    <p:custDataLst>
      <p:tags r:id="rId1"/>
    </p:custDataLst>
    <p:extLst>
      <p:ext uri="{BB962C8B-B14F-4D97-AF65-F5344CB8AC3E}">
        <p14:creationId xmlns:p14="http://schemas.microsoft.com/office/powerpoint/2010/main" val="3091478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respect</a:t>
            </a:r>
          </a:p>
        </p:txBody>
      </p:sp>
      <p:sp>
        <p:nvSpPr>
          <p:cNvPr id="5" name="TextBox 4">
            <a:extLst>
              <a:ext uri="{FF2B5EF4-FFF2-40B4-BE49-F238E27FC236}">
                <a16:creationId xmlns:a16="http://schemas.microsoft.com/office/drawing/2014/main" id="{366604C2-4A91-E846-A8E9-576687578B3A}"/>
              </a:ext>
            </a:extLst>
          </p:cNvPr>
          <p:cNvSpPr txBox="1"/>
          <p:nvPr/>
        </p:nvSpPr>
        <p:spPr>
          <a:xfrm>
            <a:off x="1203960" y="2298793"/>
            <a:ext cx="9996617" cy="4102533"/>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respect</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Practice active listening</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Receive feedback willingly</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Accept that others’ thoughts and ideas have validity</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Show empathy</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Seek open communication</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Affirm others and accept differences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Recognize the consequences of our words and actions on others</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1691290" y="1226567"/>
            <a:ext cx="8809420" cy="923330"/>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High or special regard, esteem; the quality or state of being esteemed</a:t>
            </a:r>
          </a:p>
          <a:p>
            <a:endParaRPr lang="en-US" dirty="0"/>
          </a:p>
        </p:txBody>
      </p:sp>
    </p:spTree>
    <p:custDataLst>
      <p:tags r:id="rId1"/>
    </p:custDataLst>
    <p:extLst>
      <p:ext uri="{BB962C8B-B14F-4D97-AF65-F5344CB8AC3E}">
        <p14:creationId xmlns:p14="http://schemas.microsoft.com/office/powerpoint/2010/main" val="2943666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responsibility</a:t>
            </a:r>
          </a:p>
        </p:txBody>
      </p:sp>
      <p:sp>
        <p:nvSpPr>
          <p:cNvPr id="5" name="TextBox 4">
            <a:extLst>
              <a:ext uri="{FF2B5EF4-FFF2-40B4-BE49-F238E27FC236}">
                <a16:creationId xmlns:a16="http://schemas.microsoft.com/office/drawing/2014/main" id="{366604C2-4A91-E846-A8E9-576687578B3A}"/>
              </a:ext>
            </a:extLst>
          </p:cNvPr>
          <p:cNvSpPr txBox="1"/>
          <p:nvPr/>
        </p:nvSpPr>
        <p:spPr>
          <a:xfrm>
            <a:off x="1203960" y="2298793"/>
            <a:ext cx="9996617" cy="3594702"/>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responsibility</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Hold oneself accountable for actions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Engage with others in difficult conversations, even when silence might be easier</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Know and follow institutional rules and conduct codes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Create, understand, and respect personal boundaries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Follow through with tasks and expectations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Model good behavior</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1691290" y="1226567"/>
            <a:ext cx="8809420" cy="1200329"/>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The quality or state of being responsible; moral legal, or mental accountability, reliability, trustworthiness</a:t>
            </a:r>
          </a:p>
          <a:p>
            <a:endParaRPr lang="en-US" dirty="0"/>
          </a:p>
        </p:txBody>
      </p:sp>
    </p:spTree>
    <p:custDataLst>
      <p:tags r:id="rId1"/>
    </p:custDataLst>
    <p:extLst>
      <p:ext uri="{BB962C8B-B14F-4D97-AF65-F5344CB8AC3E}">
        <p14:creationId xmlns:p14="http://schemas.microsoft.com/office/powerpoint/2010/main" val="1117925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7E1A0A-7A25-A24A-99CB-216852653E97}"/>
              </a:ext>
            </a:extLst>
          </p:cNvPr>
          <p:cNvSpPr>
            <a:spLocks noGrp="1"/>
          </p:cNvSpPr>
          <p:nvPr>
            <p:ph type="title"/>
          </p:nvPr>
        </p:nvSpPr>
        <p:spPr>
          <a:xfrm>
            <a:off x="1203960" y="392086"/>
            <a:ext cx="9784080" cy="959701"/>
          </a:xfrm>
        </p:spPr>
        <p:txBody>
          <a:bodyPr/>
          <a:lstStyle/>
          <a:p>
            <a:r>
              <a:rPr lang="en-US" dirty="0"/>
              <a:t>courage</a:t>
            </a:r>
          </a:p>
        </p:txBody>
      </p:sp>
      <p:sp>
        <p:nvSpPr>
          <p:cNvPr id="5" name="TextBox 4">
            <a:extLst>
              <a:ext uri="{FF2B5EF4-FFF2-40B4-BE49-F238E27FC236}">
                <a16:creationId xmlns:a16="http://schemas.microsoft.com/office/drawing/2014/main" id="{366604C2-4A91-E846-A8E9-576687578B3A}"/>
              </a:ext>
            </a:extLst>
          </p:cNvPr>
          <p:cNvSpPr txBox="1"/>
          <p:nvPr/>
        </p:nvSpPr>
        <p:spPr>
          <a:xfrm>
            <a:off x="1203960" y="2298793"/>
            <a:ext cx="9996617" cy="3086871"/>
          </a:xfrm>
          <a:prstGeom prst="rect">
            <a:avLst/>
          </a:prstGeom>
          <a:noFill/>
        </p:spPr>
        <p:txBody>
          <a:bodyPr wrap="square" rtlCol="0">
            <a:spAutoFit/>
          </a:bodyPr>
          <a:lstStyle/>
          <a:p>
            <a:pPr>
              <a:lnSpc>
                <a:spcPct val="150000"/>
              </a:lnSpc>
            </a:pPr>
            <a:r>
              <a:rPr lang="en-US" sz="2200" dirty="0">
                <a:solidFill>
                  <a:schemeClr val="accent1"/>
                </a:solidFill>
                <a:latin typeface="Montserrat" panose="00000500000000000000" pitchFamily="50" charset="0"/>
              </a:rPr>
              <a:t>Ways to demonstrate </a:t>
            </a:r>
            <a:r>
              <a:rPr lang="en-US" sz="2200" dirty="0">
                <a:solidFill>
                  <a:schemeClr val="accent2"/>
                </a:solidFill>
                <a:latin typeface="Montserrat" panose="00000500000000000000" pitchFamily="50" charset="0"/>
              </a:rPr>
              <a:t>courage</a:t>
            </a:r>
            <a:r>
              <a:rPr lang="en-US" sz="2200" dirty="0">
                <a:solidFill>
                  <a:schemeClr val="accent1"/>
                </a:solidFill>
                <a:latin typeface="Montserrat" panose="00000500000000000000" pitchFamily="50" charset="0"/>
              </a:rPr>
              <a:t> in an academic environment: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Be brave even when others are not</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Take a stand to address a wrongdoing and support others doing the same</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Endure discomfort for personal beliefs</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Be undaunted in defending integrity</a:t>
            </a:r>
          </a:p>
          <a:p>
            <a:pPr marL="742950" lvl="1" indent="-285750">
              <a:lnSpc>
                <a:spcPct val="150000"/>
              </a:lnSpc>
              <a:buFont typeface="Arial" panose="020B0604020202020204" pitchFamily="34" charset="0"/>
              <a:buChar char="•"/>
            </a:pPr>
            <a:r>
              <a:rPr lang="en-US" sz="2200" dirty="0">
                <a:solidFill>
                  <a:schemeClr val="accent2"/>
                </a:solidFill>
                <a:latin typeface="Montserrat" panose="00000500000000000000" pitchFamily="50" charset="0"/>
              </a:rPr>
              <a:t>Be willing to take risks and risk failure</a:t>
            </a:r>
          </a:p>
        </p:txBody>
      </p:sp>
      <p:sp>
        <p:nvSpPr>
          <p:cNvPr id="2" name="TextBox 1">
            <a:extLst>
              <a:ext uri="{FF2B5EF4-FFF2-40B4-BE49-F238E27FC236}">
                <a16:creationId xmlns:a16="http://schemas.microsoft.com/office/drawing/2014/main" id="{2B912A2B-D843-4ABA-889C-73E1F7F9EBB0}"/>
              </a:ext>
            </a:extLst>
          </p:cNvPr>
          <p:cNvSpPr txBox="1"/>
          <p:nvPr/>
        </p:nvSpPr>
        <p:spPr>
          <a:xfrm>
            <a:off x="7201988" y="6550223"/>
            <a:ext cx="5094514" cy="307777"/>
          </a:xfrm>
          <a:prstGeom prst="rect">
            <a:avLst/>
          </a:prstGeom>
          <a:noFill/>
        </p:spPr>
        <p:txBody>
          <a:bodyPr wrap="square" rtlCol="0">
            <a:spAutoFit/>
          </a:bodyPr>
          <a:lstStyle/>
          <a:p>
            <a:r>
              <a:rPr lang="fr-FR" sz="1400" b="0" i="0" u="none" strike="noStrike" dirty="0">
                <a:solidFill>
                  <a:srgbClr val="000000"/>
                </a:solidFill>
                <a:effectLst/>
                <a:latin typeface="Calibri" panose="020F0502020204030204" pitchFamily="34" charset="0"/>
              </a:rPr>
              <a:t>  Source: https://www.academicintegrity.org/fundamental-values/</a:t>
            </a:r>
            <a:endParaRPr lang="en-US" sz="1400" dirty="0"/>
          </a:p>
        </p:txBody>
      </p:sp>
      <p:sp>
        <p:nvSpPr>
          <p:cNvPr id="7" name="TextBox 6">
            <a:extLst>
              <a:ext uri="{FF2B5EF4-FFF2-40B4-BE49-F238E27FC236}">
                <a16:creationId xmlns:a16="http://schemas.microsoft.com/office/drawing/2014/main" id="{7D33B55C-A91E-481E-9688-A8C18617489D}"/>
              </a:ext>
            </a:extLst>
          </p:cNvPr>
          <p:cNvSpPr txBox="1"/>
          <p:nvPr/>
        </p:nvSpPr>
        <p:spPr>
          <a:xfrm>
            <a:off x="1691290" y="1226567"/>
            <a:ext cx="8809420" cy="923330"/>
          </a:xfrm>
          <a:prstGeom prst="rect">
            <a:avLst/>
          </a:prstGeom>
          <a:noFill/>
        </p:spPr>
        <p:txBody>
          <a:bodyPr wrap="square" rtlCol="0">
            <a:spAutoFit/>
          </a:bodyPr>
          <a:lstStyle/>
          <a:p>
            <a:r>
              <a:rPr lang="en-US" sz="1800" dirty="0">
                <a:latin typeface="Montserrat" panose="00000500000000000000" pitchFamily="50" charset="0"/>
              </a:rPr>
              <a:t>Noun</a:t>
            </a:r>
          </a:p>
          <a:p>
            <a:r>
              <a:rPr lang="en-US" sz="1800" dirty="0">
                <a:latin typeface="Montserrat" panose="00000500000000000000" pitchFamily="50" charset="0"/>
              </a:rPr>
              <a:t>The mental or moral strength to venture, persevere, and withstand danger, fear, or difficulty </a:t>
            </a:r>
          </a:p>
          <a:p>
            <a:endParaRPr lang="en-US" dirty="0"/>
          </a:p>
        </p:txBody>
      </p:sp>
    </p:spTree>
    <p:custDataLst>
      <p:tags r:id="rId1"/>
    </p:custDataLst>
    <p:extLst>
      <p:ext uri="{BB962C8B-B14F-4D97-AF65-F5344CB8AC3E}">
        <p14:creationId xmlns:p14="http://schemas.microsoft.com/office/powerpoint/2010/main" val="14908184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TPR-TDC INST Palette">
      <a:dk1>
        <a:srgbClr val="237EBB"/>
      </a:dk1>
      <a:lt1>
        <a:sysClr val="window" lastClr="FFFFFF"/>
      </a:lt1>
      <a:dk2>
        <a:srgbClr val="237EBB"/>
      </a:dk2>
      <a:lt2>
        <a:srgbClr val="F8F8F8"/>
      </a:lt2>
      <a:accent1>
        <a:srgbClr val="237EBB"/>
      </a:accent1>
      <a:accent2>
        <a:srgbClr val="BD4990"/>
      </a:accent2>
      <a:accent3>
        <a:srgbClr val="F7D924"/>
      </a:accent3>
      <a:accent4>
        <a:srgbClr val="70C090"/>
      </a:accent4>
      <a:accent5>
        <a:srgbClr val="F0543D"/>
      </a:accent5>
      <a:accent6>
        <a:srgbClr val="8A837F"/>
      </a:accent6>
      <a:hlink>
        <a:srgbClr val="1A5E8C"/>
      </a:hlink>
      <a:folHlink>
        <a:srgbClr val="792E8F"/>
      </a:folHlink>
    </a:clrScheme>
    <a:fontScheme name="Fonts for INST PPT Template">
      <a:majorFont>
        <a:latin typeface="Franklin Gothic Heavy"/>
        <a:ea typeface=""/>
        <a:cs typeface=""/>
      </a:majorFont>
      <a:minorFont>
        <a:latin typeface="Franklin Gothic Book"/>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Presentation3" id="{78B23F12-ECFD-475E-B1EC-8A8F30DB5F0F}" vid="{182BFC83-A4CF-489E-9AA0-9D7A251B8A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6DEC6ED2FE5B4BBBB7B0EA46F36870" ma:contentTypeVersion="11" ma:contentTypeDescription="Create a new document." ma:contentTypeScope="" ma:versionID="558df96231d7afff33a3693297779385">
  <xsd:schema xmlns:xsd="http://www.w3.org/2001/XMLSchema" xmlns:xs="http://www.w3.org/2001/XMLSchema" xmlns:p="http://schemas.microsoft.com/office/2006/metadata/properties" xmlns:ns2="89913c54-2df6-48ea-815b-e50731a65ca4" xmlns:ns3="8fd2f51d-0912-469e-88db-0b60ba305d73" targetNamespace="http://schemas.microsoft.com/office/2006/metadata/properties" ma:root="true" ma:fieldsID="f8eba70176b776e472bb517aaa918716" ns2:_="" ns3:_="">
    <xsd:import namespace="89913c54-2df6-48ea-815b-e50731a65ca4"/>
    <xsd:import namespace="8fd2f51d-0912-469e-88db-0b60ba305d7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913c54-2df6-48ea-815b-e50731a65c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d2f51d-0912-469e-88db-0b60ba305d73"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8fd2f51d-0912-469e-88db-0b60ba305d73">
      <UserInfo>
        <DisplayName>Cynthia Farrar</DisplayName>
        <AccountId>34</AccountId>
        <AccountType/>
      </UserInfo>
    </SharedWithUsers>
  </documentManagement>
</p:properties>
</file>

<file path=customXml/itemProps1.xml><?xml version="1.0" encoding="utf-8"?>
<ds:datastoreItem xmlns:ds="http://schemas.openxmlformats.org/officeDocument/2006/customXml" ds:itemID="{8321E3B2-0AE7-4E46-A392-71334F10626F}">
  <ds:schemaRefs>
    <ds:schemaRef ds:uri="http://schemas.microsoft.com/sharepoint/v3/contenttype/forms"/>
  </ds:schemaRefs>
</ds:datastoreItem>
</file>

<file path=customXml/itemProps2.xml><?xml version="1.0" encoding="utf-8"?>
<ds:datastoreItem xmlns:ds="http://schemas.openxmlformats.org/officeDocument/2006/customXml" ds:itemID="{42605B92-EADE-4755-BFBE-E513BE2315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913c54-2df6-48ea-815b-e50731a65ca4"/>
    <ds:schemaRef ds:uri="8fd2f51d-0912-469e-88db-0b60ba305d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B26963-8C7B-4F72-884D-D1741AD440C1}">
  <ds:schemaRefs>
    <ds:schemaRef ds:uri="http://purl.org/dc/elements/1.1/"/>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http://purl.org/dc/terms/"/>
    <ds:schemaRef ds:uri="http://schemas.microsoft.com/office/infopath/2007/PartnerControls"/>
    <ds:schemaRef ds:uri="8fd2f51d-0912-469e-88db-0b60ba305d73"/>
    <ds:schemaRef ds:uri="89913c54-2df6-48ea-815b-e50731a65ca4"/>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96</TotalTime>
  <Words>544</Words>
  <Application>Microsoft Office PowerPoint</Application>
  <PresentationFormat>Widescreen</PresentationFormat>
  <Paragraphs>87</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Franklin Gothic Book</vt:lpstr>
      <vt:lpstr>Franklin Gothic Heavy</vt:lpstr>
      <vt:lpstr>Montserrat</vt:lpstr>
      <vt:lpstr>Wingdings</vt:lpstr>
      <vt:lpstr>Banded</vt:lpstr>
      <vt:lpstr>6 Fundamental values of  Academic Integrity</vt:lpstr>
      <vt:lpstr>PowerPoint Presentation</vt:lpstr>
      <vt:lpstr>honesty</vt:lpstr>
      <vt:lpstr>trust</vt:lpstr>
      <vt:lpstr>Fairness</vt:lpstr>
      <vt:lpstr>respect</vt:lpstr>
      <vt:lpstr>responsibility</vt:lpstr>
      <vt:lpstr>courage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Tutor.com 101</dc:title>
  <dc:creator>Amy Dietzman</dc:creator>
  <cp:lastModifiedBy>Amy Dietzman</cp:lastModifiedBy>
  <cp:revision>11</cp:revision>
  <dcterms:created xsi:type="dcterms:W3CDTF">2020-07-28T18:34:55Z</dcterms:created>
  <dcterms:modified xsi:type="dcterms:W3CDTF">2021-04-07T16:15:57Z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EA44851F-C813-47E2-8341-4E8A74FABD23</vt:lpwstr>
  </property>
  <property fmtid="{D5CDD505-2E9C-101B-9397-08002B2CF9AE}" pid="3" name="ArticulatePath">
    <vt:lpwstr>Tutor.com 101 External 2020</vt:lpwstr>
  </property>
</Properties>
</file>