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notesSlides/notesSlide3.xml" ContentType="application/vnd.openxmlformats-officedocument.presentationml.notesSlide+xml"/>
  <Override PartName="/ppt/tags/tag6.xml" ContentType="application/vnd.openxmlformats-officedocument.presentationml.tags+xml"/>
  <Override PartName="/ppt/notesSlides/notesSlide4.xml" ContentType="application/vnd.openxmlformats-officedocument.presentationml.notesSlide+xml"/>
  <Override PartName="/ppt/tags/tag7.xml" ContentType="application/vnd.openxmlformats-officedocument.presentationml.tags+xml"/>
  <Override PartName="/ppt/notesSlides/notesSlide5.xml" ContentType="application/vnd.openxmlformats-officedocument.presentationml.notesSlide+xml"/>
  <Override PartName="/ppt/tags/tag8.xml" ContentType="application/vnd.openxmlformats-officedocument.presentationml.tags+xml"/>
  <Override PartName="/ppt/notesSlides/notesSlide6.xml" ContentType="application/vnd.openxmlformats-officedocument.presentationml.notesSlide+xml"/>
  <Override PartName="/ppt/tags/tag9.xml" ContentType="application/vnd.openxmlformats-officedocument.presentationml.tags+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3"/>
  </p:notesMasterIdLst>
  <p:sldIdLst>
    <p:sldId id="256" r:id="rId5"/>
    <p:sldId id="275" r:id="rId6"/>
    <p:sldId id="450" r:id="rId7"/>
    <p:sldId id="457" r:id="rId8"/>
    <p:sldId id="458" r:id="rId9"/>
    <p:sldId id="459" r:id="rId10"/>
    <p:sldId id="460" r:id="rId11"/>
    <p:sldId id="461" r:id="rId12"/>
  </p:sldIdLst>
  <p:sldSz cx="12192000" cy="6858000"/>
  <p:notesSz cx="6858000" cy="9144000"/>
  <p:custDataLst>
    <p:tags r:id="rId14"/>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 Slide (select one)" id="{18CA9FCF-A2F8-426F-BA35-E384B75607B1}">
          <p14:sldIdLst>
            <p14:sldId id="256"/>
          </p14:sldIdLst>
        </p14:section>
        <p14:section name="Body (add from template)" id="{E8D447A4-D74C-45E4-ABEC-FB08DDCC30FB}">
          <p14:sldIdLst>
            <p14:sldId id="275"/>
            <p14:sldId id="450"/>
            <p14:sldId id="457"/>
            <p14:sldId id="458"/>
            <p14:sldId id="459"/>
            <p14:sldId id="460"/>
            <p14:sldId id="461"/>
          </p14:sldIdLst>
        </p14:section>
        <p14:section name="Closing Slide" id="{319256BC-D8B8-4D09-BDD2-B6F4A3CEBDFA}">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cky Malmat" initials="BM" lastIdx="1" clrIdx="0">
    <p:extLst>
      <p:ext uri="{19B8F6BF-5375-455C-9EA6-DF929625EA0E}">
        <p15:presenceInfo xmlns:p15="http://schemas.microsoft.com/office/powerpoint/2012/main" userId="S::Becky.Malmat@tutor.com::b1cfecb2-dc70-4876-bd60-df14d09a25b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C909"/>
    <a:srgbClr val="679E2A"/>
    <a:srgbClr val="30CEBF"/>
    <a:srgbClr val="F0543D"/>
    <a:srgbClr val="E88C30"/>
    <a:srgbClr val="506DC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03" autoAdjust="0"/>
    <p:restoredTop sz="72377" autoAdjust="0"/>
  </p:normalViewPr>
  <p:slideViewPr>
    <p:cSldViewPr snapToGrid="0">
      <p:cViewPr varScale="1">
        <p:scale>
          <a:sx n="110" d="100"/>
          <a:sy n="110" d="100"/>
        </p:scale>
        <p:origin x="1572" y="102"/>
      </p:cViewPr>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BBE28D-EDE5-4BEF-AB4C-5A5993EA7243}" type="datetimeFigureOut">
              <a:rPr lang="en-US" smtClean="0"/>
              <a:t>4/7/2021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35FE19-BDC6-46EE-B3E2-F56390E083EE}" type="slidenum">
              <a:rPr lang="en-US" smtClean="0"/>
              <a:t>‹#›</a:t>
            </a:fld>
            <a:endParaRPr lang="en-US" dirty="0"/>
          </a:p>
        </p:txBody>
      </p:sp>
    </p:spTree>
    <p:extLst>
      <p:ext uri="{BB962C8B-B14F-4D97-AF65-F5344CB8AC3E}">
        <p14:creationId xmlns:p14="http://schemas.microsoft.com/office/powerpoint/2010/main" val="21229265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35FE19-BDC6-46EE-B3E2-F56390E083EE}" type="slidenum">
              <a:rPr lang="en-US" smtClean="0"/>
              <a:t>2</a:t>
            </a:fld>
            <a:endParaRPr lang="en-US" dirty="0"/>
          </a:p>
        </p:txBody>
      </p:sp>
    </p:spTree>
    <p:extLst>
      <p:ext uri="{BB962C8B-B14F-4D97-AF65-F5344CB8AC3E}">
        <p14:creationId xmlns:p14="http://schemas.microsoft.com/office/powerpoint/2010/main" val="13901777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Here is what the research says about tutoring. </a:t>
            </a:r>
          </a:p>
          <a:p>
            <a:endParaRPr lang="en-US" dirty="0"/>
          </a:p>
        </p:txBody>
      </p:sp>
      <p:sp>
        <p:nvSpPr>
          <p:cNvPr id="4" name="Slide Number Placeholder 3"/>
          <p:cNvSpPr>
            <a:spLocks noGrp="1"/>
          </p:cNvSpPr>
          <p:nvPr>
            <p:ph type="sldNum" sz="quarter" idx="5"/>
          </p:nvPr>
        </p:nvSpPr>
        <p:spPr/>
        <p:txBody>
          <a:bodyPr/>
          <a:lstStyle/>
          <a:p>
            <a:fld id="{7535FE19-BDC6-46EE-B3E2-F56390E083EE}" type="slidenum">
              <a:rPr lang="en-US" smtClean="0"/>
              <a:t>3</a:t>
            </a:fld>
            <a:endParaRPr lang="en-US" dirty="0"/>
          </a:p>
        </p:txBody>
      </p:sp>
    </p:spTree>
    <p:extLst>
      <p:ext uri="{BB962C8B-B14F-4D97-AF65-F5344CB8AC3E}">
        <p14:creationId xmlns:p14="http://schemas.microsoft.com/office/powerpoint/2010/main" val="21470751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Here is what the research says about tutoring. </a:t>
            </a:r>
          </a:p>
          <a:p>
            <a:endParaRPr lang="en-US" dirty="0"/>
          </a:p>
        </p:txBody>
      </p:sp>
      <p:sp>
        <p:nvSpPr>
          <p:cNvPr id="4" name="Slide Number Placeholder 3"/>
          <p:cNvSpPr>
            <a:spLocks noGrp="1"/>
          </p:cNvSpPr>
          <p:nvPr>
            <p:ph type="sldNum" sz="quarter" idx="5"/>
          </p:nvPr>
        </p:nvSpPr>
        <p:spPr/>
        <p:txBody>
          <a:bodyPr/>
          <a:lstStyle/>
          <a:p>
            <a:fld id="{7535FE19-BDC6-46EE-B3E2-F56390E083EE}" type="slidenum">
              <a:rPr lang="en-US" smtClean="0"/>
              <a:t>4</a:t>
            </a:fld>
            <a:endParaRPr lang="en-US" dirty="0"/>
          </a:p>
        </p:txBody>
      </p:sp>
    </p:spTree>
    <p:extLst>
      <p:ext uri="{BB962C8B-B14F-4D97-AF65-F5344CB8AC3E}">
        <p14:creationId xmlns:p14="http://schemas.microsoft.com/office/powerpoint/2010/main" val="2191441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Here is what the research says about tutoring. </a:t>
            </a:r>
          </a:p>
          <a:p>
            <a:endParaRPr lang="en-US" dirty="0"/>
          </a:p>
        </p:txBody>
      </p:sp>
      <p:sp>
        <p:nvSpPr>
          <p:cNvPr id="4" name="Slide Number Placeholder 3"/>
          <p:cNvSpPr>
            <a:spLocks noGrp="1"/>
          </p:cNvSpPr>
          <p:nvPr>
            <p:ph type="sldNum" sz="quarter" idx="5"/>
          </p:nvPr>
        </p:nvSpPr>
        <p:spPr/>
        <p:txBody>
          <a:bodyPr/>
          <a:lstStyle/>
          <a:p>
            <a:fld id="{7535FE19-BDC6-46EE-B3E2-F56390E083EE}" type="slidenum">
              <a:rPr lang="en-US" smtClean="0"/>
              <a:t>5</a:t>
            </a:fld>
            <a:endParaRPr lang="en-US" dirty="0"/>
          </a:p>
        </p:txBody>
      </p:sp>
    </p:spTree>
    <p:extLst>
      <p:ext uri="{BB962C8B-B14F-4D97-AF65-F5344CB8AC3E}">
        <p14:creationId xmlns:p14="http://schemas.microsoft.com/office/powerpoint/2010/main" val="10809135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Here is what the research says about tutoring. </a:t>
            </a:r>
          </a:p>
          <a:p>
            <a:endParaRPr lang="en-US" dirty="0"/>
          </a:p>
        </p:txBody>
      </p:sp>
      <p:sp>
        <p:nvSpPr>
          <p:cNvPr id="4" name="Slide Number Placeholder 3"/>
          <p:cNvSpPr>
            <a:spLocks noGrp="1"/>
          </p:cNvSpPr>
          <p:nvPr>
            <p:ph type="sldNum" sz="quarter" idx="5"/>
          </p:nvPr>
        </p:nvSpPr>
        <p:spPr/>
        <p:txBody>
          <a:bodyPr/>
          <a:lstStyle/>
          <a:p>
            <a:fld id="{7535FE19-BDC6-46EE-B3E2-F56390E083EE}" type="slidenum">
              <a:rPr lang="en-US" smtClean="0"/>
              <a:t>6</a:t>
            </a:fld>
            <a:endParaRPr lang="en-US" dirty="0"/>
          </a:p>
        </p:txBody>
      </p:sp>
    </p:spTree>
    <p:extLst>
      <p:ext uri="{BB962C8B-B14F-4D97-AF65-F5344CB8AC3E}">
        <p14:creationId xmlns:p14="http://schemas.microsoft.com/office/powerpoint/2010/main" val="26056869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Here is what the research says about tutoring. </a:t>
            </a:r>
          </a:p>
          <a:p>
            <a:endParaRPr lang="en-US" dirty="0"/>
          </a:p>
        </p:txBody>
      </p:sp>
      <p:sp>
        <p:nvSpPr>
          <p:cNvPr id="4" name="Slide Number Placeholder 3"/>
          <p:cNvSpPr>
            <a:spLocks noGrp="1"/>
          </p:cNvSpPr>
          <p:nvPr>
            <p:ph type="sldNum" sz="quarter" idx="5"/>
          </p:nvPr>
        </p:nvSpPr>
        <p:spPr/>
        <p:txBody>
          <a:bodyPr/>
          <a:lstStyle/>
          <a:p>
            <a:fld id="{7535FE19-BDC6-46EE-B3E2-F56390E083EE}" type="slidenum">
              <a:rPr lang="en-US" smtClean="0"/>
              <a:t>7</a:t>
            </a:fld>
            <a:endParaRPr lang="en-US" dirty="0"/>
          </a:p>
        </p:txBody>
      </p:sp>
    </p:spTree>
    <p:extLst>
      <p:ext uri="{BB962C8B-B14F-4D97-AF65-F5344CB8AC3E}">
        <p14:creationId xmlns:p14="http://schemas.microsoft.com/office/powerpoint/2010/main" val="13562226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Here is what the research says about tutoring. </a:t>
            </a:r>
          </a:p>
          <a:p>
            <a:endParaRPr lang="en-US" dirty="0"/>
          </a:p>
        </p:txBody>
      </p:sp>
      <p:sp>
        <p:nvSpPr>
          <p:cNvPr id="4" name="Slide Number Placeholder 3"/>
          <p:cNvSpPr>
            <a:spLocks noGrp="1"/>
          </p:cNvSpPr>
          <p:nvPr>
            <p:ph type="sldNum" sz="quarter" idx="5"/>
          </p:nvPr>
        </p:nvSpPr>
        <p:spPr/>
        <p:txBody>
          <a:bodyPr/>
          <a:lstStyle/>
          <a:p>
            <a:fld id="{7535FE19-BDC6-46EE-B3E2-F56390E083EE}" type="slidenum">
              <a:rPr lang="en-US" smtClean="0"/>
              <a:t>8</a:t>
            </a:fld>
            <a:endParaRPr lang="en-US" dirty="0"/>
          </a:p>
        </p:txBody>
      </p:sp>
    </p:spTree>
    <p:extLst>
      <p:ext uri="{BB962C8B-B14F-4D97-AF65-F5344CB8AC3E}">
        <p14:creationId xmlns:p14="http://schemas.microsoft.com/office/powerpoint/2010/main" val="42137774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OPTION 1">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0CF3801-C21A-40BB-9908-14E4E792620A}"/>
              </a:ext>
            </a:extLst>
          </p:cNvPr>
          <p:cNvSpPr/>
          <p:nvPr userDrawn="1"/>
        </p:nvSpPr>
        <p:spPr>
          <a:xfrm>
            <a:off x="-3" y="0"/>
            <a:ext cx="12192003" cy="1654824"/>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8" name="Picture 17" descr="A picture containing drawing&#10;&#10;Description automatically generated">
            <a:extLst>
              <a:ext uri="{FF2B5EF4-FFF2-40B4-BE49-F238E27FC236}">
                <a16:creationId xmlns:a16="http://schemas.microsoft.com/office/drawing/2014/main" id="{1BEBFD1D-524F-4D4F-AE20-ADCB341D7B3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64709" y="349831"/>
            <a:ext cx="4062579" cy="994236"/>
          </a:xfrm>
          <a:prstGeom prst="rect">
            <a:avLst/>
          </a:prstGeom>
        </p:spPr>
      </p:pic>
      <p:sp>
        <p:nvSpPr>
          <p:cNvPr id="13" name="Rectangle 12">
            <a:extLst>
              <a:ext uri="{FF2B5EF4-FFF2-40B4-BE49-F238E27FC236}">
                <a16:creationId xmlns:a16="http://schemas.microsoft.com/office/drawing/2014/main" id="{531D165B-9FCE-4631-A7C2-F3AD0797A011}"/>
              </a:ext>
            </a:extLst>
          </p:cNvPr>
          <p:cNvSpPr/>
          <p:nvPr userDrawn="1"/>
        </p:nvSpPr>
        <p:spPr>
          <a:xfrm>
            <a:off x="-2" y="6410528"/>
            <a:ext cx="12192000" cy="447472"/>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itle 1">
            <a:extLst>
              <a:ext uri="{FF2B5EF4-FFF2-40B4-BE49-F238E27FC236}">
                <a16:creationId xmlns:a16="http://schemas.microsoft.com/office/drawing/2014/main" id="{B07C8A98-915C-41ED-A657-14FE6632965E}"/>
              </a:ext>
            </a:extLst>
          </p:cNvPr>
          <p:cNvSpPr>
            <a:spLocks noGrp="1"/>
          </p:cNvSpPr>
          <p:nvPr>
            <p:ph type="title" hasCustomPrompt="1"/>
          </p:nvPr>
        </p:nvSpPr>
        <p:spPr>
          <a:xfrm>
            <a:off x="1203955" y="2370135"/>
            <a:ext cx="9784080" cy="813640"/>
          </a:xfrm>
        </p:spPr>
        <p:txBody>
          <a:bodyPr>
            <a:normAutofit/>
          </a:bodyPr>
          <a:lstStyle>
            <a:lvl1pPr algn="ctr">
              <a:defRPr sz="4800" b="1">
                <a:latin typeface="Montserrat" panose="00000500000000000000" pitchFamily="50" charset="0"/>
              </a:defRPr>
            </a:lvl1pPr>
          </a:lstStyle>
          <a:p>
            <a:r>
              <a:rPr lang="en-US" dirty="0"/>
              <a:t>Title slide option 1</a:t>
            </a:r>
          </a:p>
        </p:txBody>
      </p:sp>
      <p:sp>
        <p:nvSpPr>
          <p:cNvPr id="36" name="Picture Placeholder 2">
            <a:extLst>
              <a:ext uri="{FF2B5EF4-FFF2-40B4-BE49-F238E27FC236}">
                <a16:creationId xmlns:a16="http://schemas.microsoft.com/office/drawing/2014/main" id="{95EDD729-565D-4052-8133-70B81AEBB0C5}"/>
              </a:ext>
            </a:extLst>
          </p:cNvPr>
          <p:cNvSpPr>
            <a:spLocks noGrp="1"/>
          </p:cNvSpPr>
          <p:nvPr>
            <p:ph type="pic" sz="quarter" idx="14"/>
          </p:nvPr>
        </p:nvSpPr>
        <p:spPr>
          <a:xfrm>
            <a:off x="329739" y="4505497"/>
            <a:ext cx="1457497" cy="1465773"/>
          </a:xfrm>
        </p:spPr>
        <p:txBody>
          <a:bodyPr/>
          <a:lstStyle/>
          <a:p>
            <a:r>
              <a:rPr lang="en-US" dirty="0"/>
              <a:t>Click icon to add picture</a:t>
            </a:r>
          </a:p>
        </p:txBody>
      </p:sp>
      <p:sp>
        <p:nvSpPr>
          <p:cNvPr id="37" name="Text Placeholder 4">
            <a:extLst>
              <a:ext uri="{FF2B5EF4-FFF2-40B4-BE49-F238E27FC236}">
                <a16:creationId xmlns:a16="http://schemas.microsoft.com/office/drawing/2014/main" id="{53AC4A25-BB73-4A70-9286-57F0E093F175}"/>
              </a:ext>
            </a:extLst>
          </p:cNvPr>
          <p:cNvSpPr>
            <a:spLocks noGrp="1"/>
          </p:cNvSpPr>
          <p:nvPr>
            <p:ph type="body" sz="quarter" idx="15" hasCustomPrompt="1"/>
          </p:nvPr>
        </p:nvSpPr>
        <p:spPr>
          <a:xfrm>
            <a:off x="1926906" y="4892699"/>
            <a:ext cx="2094374" cy="374823"/>
          </a:xfrm>
        </p:spPr>
        <p:txBody>
          <a:bodyPr>
            <a:normAutofit/>
          </a:bodyPr>
          <a:lstStyle>
            <a:lvl1pPr>
              <a:defRPr sz="1500" b="1">
                <a:solidFill>
                  <a:schemeClr val="accent6">
                    <a:lumMod val="50000"/>
                  </a:schemeClr>
                </a:solidFill>
                <a:latin typeface="Montserrat" panose="00000500000000000000" pitchFamily="50" charset="0"/>
              </a:defRPr>
            </a:lvl1pPr>
          </a:lstStyle>
          <a:p>
            <a:pPr lvl="0"/>
            <a:r>
              <a:rPr lang="en-US" dirty="0"/>
              <a:t>Presenter Name</a:t>
            </a:r>
          </a:p>
        </p:txBody>
      </p:sp>
      <p:sp>
        <p:nvSpPr>
          <p:cNvPr id="38" name="Text Placeholder 6">
            <a:extLst>
              <a:ext uri="{FF2B5EF4-FFF2-40B4-BE49-F238E27FC236}">
                <a16:creationId xmlns:a16="http://schemas.microsoft.com/office/drawing/2014/main" id="{AE494819-EF3E-460B-A369-F62F31B37BD3}"/>
              </a:ext>
            </a:extLst>
          </p:cNvPr>
          <p:cNvSpPr>
            <a:spLocks noGrp="1"/>
          </p:cNvSpPr>
          <p:nvPr>
            <p:ph type="body" sz="quarter" idx="16" hasCustomPrompt="1"/>
          </p:nvPr>
        </p:nvSpPr>
        <p:spPr>
          <a:xfrm>
            <a:off x="1926906" y="5334025"/>
            <a:ext cx="2093912" cy="615140"/>
          </a:xfrm>
        </p:spPr>
        <p:txBody>
          <a:bodyPr>
            <a:normAutofit/>
          </a:bodyPr>
          <a:lstStyle>
            <a:lvl1pPr>
              <a:defRPr sz="1400">
                <a:solidFill>
                  <a:schemeClr val="accent6">
                    <a:lumMod val="50000"/>
                  </a:schemeClr>
                </a:solidFill>
                <a:latin typeface="Montserrat" panose="00000500000000000000" pitchFamily="50" charset="0"/>
              </a:defRPr>
            </a:lvl1pPr>
          </a:lstStyle>
          <a:p>
            <a:pPr lvl="0"/>
            <a:r>
              <a:rPr lang="en-US" dirty="0"/>
              <a:t>Title</a:t>
            </a:r>
          </a:p>
        </p:txBody>
      </p:sp>
      <p:sp>
        <p:nvSpPr>
          <p:cNvPr id="39" name="Picture Placeholder 2">
            <a:extLst>
              <a:ext uri="{FF2B5EF4-FFF2-40B4-BE49-F238E27FC236}">
                <a16:creationId xmlns:a16="http://schemas.microsoft.com/office/drawing/2014/main" id="{C780324E-323D-4DD8-8E6C-2E8AC22F0FB7}"/>
              </a:ext>
            </a:extLst>
          </p:cNvPr>
          <p:cNvSpPr>
            <a:spLocks noGrp="1"/>
          </p:cNvSpPr>
          <p:nvPr>
            <p:ph type="pic" sz="quarter" idx="17"/>
          </p:nvPr>
        </p:nvSpPr>
        <p:spPr>
          <a:xfrm>
            <a:off x="4297680" y="4498912"/>
            <a:ext cx="1457497" cy="1465773"/>
          </a:xfrm>
        </p:spPr>
        <p:txBody>
          <a:bodyPr/>
          <a:lstStyle/>
          <a:p>
            <a:r>
              <a:rPr lang="en-US" dirty="0"/>
              <a:t>Click icon to add picture</a:t>
            </a:r>
          </a:p>
        </p:txBody>
      </p:sp>
      <p:sp>
        <p:nvSpPr>
          <p:cNvPr id="40" name="Text Placeholder 4">
            <a:extLst>
              <a:ext uri="{FF2B5EF4-FFF2-40B4-BE49-F238E27FC236}">
                <a16:creationId xmlns:a16="http://schemas.microsoft.com/office/drawing/2014/main" id="{526B3F93-C8FD-465D-B965-2E79FBF9DA19}"/>
              </a:ext>
            </a:extLst>
          </p:cNvPr>
          <p:cNvSpPr>
            <a:spLocks noGrp="1"/>
          </p:cNvSpPr>
          <p:nvPr>
            <p:ph type="body" sz="quarter" idx="18" hasCustomPrompt="1"/>
          </p:nvPr>
        </p:nvSpPr>
        <p:spPr>
          <a:xfrm>
            <a:off x="5894847" y="4886114"/>
            <a:ext cx="2094374" cy="374823"/>
          </a:xfrm>
        </p:spPr>
        <p:txBody>
          <a:bodyPr>
            <a:normAutofit/>
          </a:bodyPr>
          <a:lstStyle>
            <a:lvl1pPr>
              <a:defRPr sz="1500" b="1">
                <a:solidFill>
                  <a:schemeClr val="accent6">
                    <a:lumMod val="50000"/>
                  </a:schemeClr>
                </a:solidFill>
                <a:latin typeface="Montserrat" panose="00000500000000000000" pitchFamily="50" charset="0"/>
              </a:defRPr>
            </a:lvl1pPr>
          </a:lstStyle>
          <a:p>
            <a:pPr lvl="0"/>
            <a:r>
              <a:rPr lang="en-US" dirty="0"/>
              <a:t>Presenter Name</a:t>
            </a:r>
          </a:p>
        </p:txBody>
      </p:sp>
      <p:sp>
        <p:nvSpPr>
          <p:cNvPr id="41" name="Text Placeholder 6">
            <a:extLst>
              <a:ext uri="{FF2B5EF4-FFF2-40B4-BE49-F238E27FC236}">
                <a16:creationId xmlns:a16="http://schemas.microsoft.com/office/drawing/2014/main" id="{8C2817B7-1BA0-49E4-BBF5-C7C52CDB1FB7}"/>
              </a:ext>
            </a:extLst>
          </p:cNvPr>
          <p:cNvSpPr>
            <a:spLocks noGrp="1"/>
          </p:cNvSpPr>
          <p:nvPr>
            <p:ph type="body" sz="quarter" idx="19" hasCustomPrompt="1"/>
          </p:nvPr>
        </p:nvSpPr>
        <p:spPr>
          <a:xfrm>
            <a:off x="5894847" y="5327440"/>
            <a:ext cx="2093912" cy="615140"/>
          </a:xfrm>
        </p:spPr>
        <p:txBody>
          <a:bodyPr>
            <a:normAutofit/>
          </a:bodyPr>
          <a:lstStyle>
            <a:lvl1pPr>
              <a:defRPr sz="1400">
                <a:solidFill>
                  <a:schemeClr val="accent6">
                    <a:lumMod val="50000"/>
                  </a:schemeClr>
                </a:solidFill>
                <a:latin typeface="Montserrat" panose="00000500000000000000" pitchFamily="50" charset="0"/>
              </a:defRPr>
            </a:lvl1pPr>
          </a:lstStyle>
          <a:p>
            <a:pPr lvl="0"/>
            <a:r>
              <a:rPr lang="en-US" dirty="0"/>
              <a:t>Title</a:t>
            </a:r>
          </a:p>
        </p:txBody>
      </p:sp>
      <p:sp>
        <p:nvSpPr>
          <p:cNvPr id="42" name="Picture Placeholder 2">
            <a:extLst>
              <a:ext uri="{FF2B5EF4-FFF2-40B4-BE49-F238E27FC236}">
                <a16:creationId xmlns:a16="http://schemas.microsoft.com/office/drawing/2014/main" id="{69656CA0-0D4B-4B16-9B9F-AA4520D38B9C}"/>
              </a:ext>
            </a:extLst>
          </p:cNvPr>
          <p:cNvSpPr>
            <a:spLocks noGrp="1"/>
          </p:cNvSpPr>
          <p:nvPr>
            <p:ph type="pic" sz="quarter" idx="20"/>
          </p:nvPr>
        </p:nvSpPr>
        <p:spPr>
          <a:xfrm>
            <a:off x="8265621" y="4476807"/>
            <a:ext cx="1457497" cy="1465773"/>
          </a:xfrm>
        </p:spPr>
        <p:txBody>
          <a:bodyPr/>
          <a:lstStyle/>
          <a:p>
            <a:r>
              <a:rPr lang="en-US" dirty="0"/>
              <a:t>Click icon to add picture</a:t>
            </a:r>
          </a:p>
        </p:txBody>
      </p:sp>
      <p:sp>
        <p:nvSpPr>
          <p:cNvPr id="43" name="Text Placeholder 4">
            <a:extLst>
              <a:ext uri="{FF2B5EF4-FFF2-40B4-BE49-F238E27FC236}">
                <a16:creationId xmlns:a16="http://schemas.microsoft.com/office/drawing/2014/main" id="{BB7B092F-06C2-4E75-BEAD-80BC7141850B}"/>
              </a:ext>
            </a:extLst>
          </p:cNvPr>
          <p:cNvSpPr>
            <a:spLocks noGrp="1"/>
          </p:cNvSpPr>
          <p:nvPr>
            <p:ph type="body" sz="quarter" idx="21" hasCustomPrompt="1"/>
          </p:nvPr>
        </p:nvSpPr>
        <p:spPr>
          <a:xfrm>
            <a:off x="9862788" y="4864009"/>
            <a:ext cx="2094374" cy="374823"/>
          </a:xfrm>
        </p:spPr>
        <p:txBody>
          <a:bodyPr>
            <a:normAutofit/>
          </a:bodyPr>
          <a:lstStyle>
            <a:lvl1pPr>
              <a:defRPr sz="1500" b="1">
                <a:solidFill>
                  <a:schemeClr val="accent6">
                    <a:lumMod val="50000"/>
                  </a:schemeClr>
                </a:solidFill>
                <a:latin typeface="Montserrat" panose="00000500000000000000" pitchFamily="50" charset="0"/>
              </a:defRPr>
            </a:lvl1pPr>
          </a:lstStyle>
          <a:p>
            <a:pPr lvl="0"/>
            <a:r>
              <a:rPr lang="en-US" dirty="0"/>
              <a:t>Presenter Name</a:t>
            </a:r>
          </a:p>
        </p:txBody>
      </p:sp>
      <p:sp>
        <p:nvSpPr>
          <p:cNvPr id="44" name="Text Placeholder 6">
            <a:extLst>
              <a:ext uri="{FF2B5EF4-FFF2-40B4-BE49-F238E27FC236}">
                <a16:creationId xmlns:a16="http://schemas.microsoft.com/office/drawing/2014/main" id="{AA96E10C-9651-4F0D-8F7B-6CCB794F06A4}"/>
              </a:ext>
            </a:extLst>
          </p:cNvPr>
          <p:cNvSpPr>
            <a:spLocks noGrp="1"/>
          </p:cNvSpPr>
          <p:nvPr>
            <p:ph type="body" sz="quarter" idx="22" hasCustomPrompt="1"/>
          </p:nvPr>
        </p:nvSpPr>
        <p:spPr>
          <a:xfrm>
            <a:off x="9862788" y="5305335"/>
            <a:ext cx="2093912" cy="615140"/>
          </a:xfrm>
        </p:spPr>
        <p:txBody>
          <a:bodyPr>
            <a:normAutofit/>
          </a:bodyPr>
          <a:lstStyle>
            <a:lvl1pPr>
              <a:defRPr sz="1400">
                <a:solidFill>
                  <a:schemeClr val="accent6">
                    <a:lumMod val="50000"/>
                  </a:schemeClr>
                </a:solidFill>
                <a:latin typeface="Montserrat" panose="00000500000000000000" pitchFamily="50" charset="0"/>
              </a:defRPr>
            </a:lvl1pPr>
          </a:lstStyle>
          <a:p>
            <a:pPr lvl="0"/>
            <a:r>
              <a:rPr lang="en-US" dirty="0"/>
              <a:t>Title</a:t>
            </a:r>
          </a:p>
        </p:txBody>
      </p:sp>
      <p:sp>
        <p:nvSpPr>
          <p:cNvPr id="45" name="Text Placeholder 9">
            <a:extLst>
              <a:ext uri="{FF2B5EF4-FFF2-40B4-BE49-F238E27FC236}">
                <a16:creationId xmlns:a16="http://schemas.microsoft.com/office/drawing/2014/main" id="{8D20F620-3C64-43DC-919A-91C94F28FE7D}"/>
              </a:ext>
            </a:extLst>
          </p:cNvPr>
          <p:cNvSpPr>
            <a:spLocks noGrp="1"/>
          </p:cNvSpPr>
          <p:nvPr>
            <p:ph type="body" sz="quarter" idx="23" hasCustomPrompt="1"/>
          </p:nvPr>
        </p:nvSpPr>
        <p:spPr>
          <a:xfrm>
            <a:off x="1203955" y="3198679"/>
            <a:ext cx="9784080" cy="560388"/>
          </a:xfrm>
        </p:spPr>
        <p:txBody>
          <a:bodyPr>
            <a:noAutofit/>
          </a:bodyPr>
          <a:lstStyle>
            <a:lvl1pPr algn="ctr">
              <a:defRPr sz="3600">
                <a:solidFill>
                  <a:schemeClr val="bg1"/>
                </a:solidFill>
                <a:latin typeface="Montserrat" panose="00000500000000000000" pitchFamily="50" charset="0"/>
              </a:defRPr>
            </a:lvl1pPr>
          </a:lstStyle>
          <a:p>
            <a:pPr lvl="0"/>
            <a:r>
              <a:rPr lang="en-US" dirty="0"/>
              <a:t>Click to type subtitle</a:t>
            </a:r>
          </a:p>
        </p:txBody>
      </p:sp>
      <p:sp>
        <p:nvSpPr>
          <p:cNvPr id="46" name="Text Placeholder 11">
            <a:extLst>
              <a:ext uri="{FF2B5EF4-FFF2-40B4-BE49-F238E27FC236}">
                <a16:creationId xmlns:a16="http://schemas.microsoft.com/office/drawing/2014/main" id="{6B591ACB-A911-469D-AE14-FE996E18EEE1}"/>
              </a:ext>
            </a:extLst>
          </p:cNvPr>
          <p:cNvSpPr>
            <a:spLocks noGrp="1"/>
          </p:cNvSpPr>
          <p:nvPr>
            <p:ph type="body" sz="quarter" idx="24" hasCustomPrompt="1"/>
          </p:nvPr>
        </p:nvSpPr>
        <p:spPr>
          <a:xfrm>
            <a:off x="10281978" y="2094082"/>
            <a:ext cx="1903672" cy="419100"/>
          </a:xfrm>
        </p:spPr>
        <p:txBody>
          <a:bodyPr>
            <a:noAutofit/>
          </a:bodyPr>
          <a:lstStyle>
            <a:lvl1pPr marL="0" indent="0">
              <a:buNone/>
              <a:defRPr sz="1200">
                <a:solidFill>
                  <a:schemeClr val="accent6">
                    <a:lumMod val="50000"/>
                  </a:schemeClr>
                </a:solidFill>
                <a:latin typeface="Montserrat" panose="00000500000000000000" pitchFamily="50" charset="0"/>
              </a:defRPr>
            </a:lvl1pPr>
          </a:lstStyle>
          <a:p>
            <a:pPr lvl="0"/>
            <a:r>
              <a:rPr lang="en-US" dirty="0"/>
              <a:t>ENTER MM/DD/YYYY</a:t>
            </a:r>
          </a:p>
        </p:txBody>
      </p:sp>
    </p:spTree>
    <p:extLst>
      <p:ext uri="{BB962C8B-B14F-4D97-AF65-F5344CB8AC3E}">
        <p14:creationId xmlns:p14="http://schemas.microsoft.com/office/powerpoint/2010/main" val="23116727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1673F2D-AFD9-4961-BD40-93FE150EC7D9}"/>
              </a:ext>
            </a:extLst>
          </p:cNvPr>
          <p:cNvSpPr/>
          <p:nvPr userDrawn="1"/>
        </p:nvSpPr>
        <p:spPr>
          <a:xfrm>
            <a:off x="-2" y="6410528"/>
            <a:ext cx="12192000" cy="447472"/>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7B4D0B65-8482-4E42-8E2C-A95B22EA4E84}"/>
              </a:ext>
            </a:extLst>
          </p:cNvPr>
          <p:cNvSpPr/>
          <p:nvPr userDrawn="1"/>
        </p:nvSpPr>
        <p:spPr>
          <a:xfrm>
            <a:off x="0" y="0"/>
            <a:ext cx="12192000" cy="155643"/>
          </a:xfrm>
          <a:prstGeom prst="rect">
            <a:avLst/>
          </a:prstGeom>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DDE20424-3E0E-48A1-90AB-8B80AFAF573B}"/>
              </a:ext>
            </a:extLst>
          </p:cNvPr>
          <p:cNvSpPr txBox="1"/>
          <p:nvPr userDrawn="1"/>
        </p:nvSpPr>
        <p:spPr>
          <a:xfrm>
            <a:off x="0" y="6117517"/>
            <a:ext cx="12192000" cy="229294"/>
          </a:xfrm>
          <a:prstGeom prst="rect">
            <a:avLst/>
          </a:prstGeom>
          <a:noFill/>
        </p:spPr>
        <p:txBody>
          <a:bodyPr wrap="square" rtlCol="0">
            <a:spAutoFit/>
          </a:bodyPr>
          <a:lstStyle/>
          <a:p>
            <a:pPr algn="ctr"/>
            <a:r>
              <a:rPr lang="en-US" sz="890" i="1" dirty="0">
                <a:solidFill>
                  <a:schemeClr val="accent6">
                    <a:lumMod val="60000"/>
                    <a:lumOff val="40000"/>
                  </a:schemeClr>
                </a:solidFill>
                <a:latin typeface="Montserrat" panose="00000500000000000000" pitchFamily="50" charset="0"/>
              </a:rPr>
              <a:t>All test names are the properties of their respective owners, who are not affiliated with and do not endorse The Princeton Review or these products. The Princeton Review is not affiliated with Princeton University.</a:t>
            </a:r>
          </a:p>
        </p:txBody>
      </p:sp>
      <p:sp>
        <p:nvSpPr>
          <p:cNvPr id="5" name="Text Placeholder 4">
            <a:extLst>
              <a:ext uri="{FF2B5EF4-FFF2-40B4-BE49-F238E27FC236}">
                <a16:creationId xmlns:a16="http://schemas.microsoft.com/office/drawing/2014/main" id="{DFE74E96-4584-4088-ABD0-977E29E844FC}"/>
              </a:ext>
            </a:extLst>
          </p:cNvPr>
          <p:cNvSpPr>
            <a:spLocks noGrp="1"/>
          </p:cNvSpPr>
          <p:nvPr>
            <p:ph type="body" sz="quarter" idx="13"/>
          </p:nvPr>
        </p:nvSpPr>
        <p:spPr>
          <a:xfrm>
            <a:off x="3205160" y="2514179"/>
            <a:ext cx="5781675" cy="3251200"/>
          </a:xfrm>
        </p:spPr>
        <p:txBody>
          <a:bodyPr>
            <a:normAutofit/>
          </a:bodyPr>
          <a:lstStyle>
            <a:lvl1pPr>
              <a:defRPr sz="2000">
                <a:solidFill>
                  <a:schemeClr val="accent6">
                    <a:lumMod val="50000"/>
                  </a:schemeClr>
                </a:solidFill>
                <a:latin typeface="Montserrat" panose="00000500000000000000" pitchFamily="50" charset="0"/>
              </a:defRPr>
            </a:lvl1pPr>
            <a:lvl2pPr>
              <a:defRPr sz="1800">
                <a:solidFill>
                  <a:schemeClr val="accent6">
                    <a:lumMod val="50000"/>
                  </a:schemeClr>
                </a:solidFill>
                <a:latin typeface="Montserrat" panose="00000500000000000000" pitchFamily="50" charset="0"/>
              </a:defRPr>
            </a:lvl2pPr>
            <a:lvl3pPr>
              <a:defRPr sz="1600">
                <a:solidFill>
                  <a:schemeClr val="accent6">
                    <a:lumMod val="50000"/>
                  </a:schemeClr>
                </a:solidFill>
                <a:latin typeface="Montserrat" panose="00000500000000000000" pitchFamily="50" charset="0"/>
              </a:defRPr>
            </a:lvl3pPr>
            <a:lvl4pPr>
              <a:defRPr sz="1400">
                <a:solidFill>
                  <a:schemeClr val="accent6">
                    <a:lumMod val="50000"/>
                  </a:schemeClr>
                </a:solidFill>
                <a:latin typeface="Montserrat" panose="00000500000000000000" pitchFamily="50" charset="0"/>
              </a:defRPr>
            </a:lvl4pPr>
            <a:lvl5pPr>
              <a:defRPr sz="1400">
                <a:solidFill>
                  <a:schemeClr val="accent6">
                    <a:lumMod val="50000"/>
                  </a:schemeClr>
                </a:solidFill>
                <a:latin typeface="Montserrat" panose="00000500000000000000" pitchFamily="50"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itle 7">
            <a:extLst>
              <a:ext uri="{FF2B5EF4-FFF2-40B4-BE49-F238E27FC236}">
                <a16:creationId xmlns:a16="http://schemas.microsoft.com/office/drawing/2014/main" id="{78DC94FB-B422-4944-8832-B74289EE0CF1}"/>
              </a:ext>
            </a:extLst>
          </p:cNvPr>
          <p:cNvSpPr>
            <a:spLocks noGrp="1"/>
          </p:cNvSpPr>
          <p:nvPr>
            <p:ph type="title" hasCustomPrompt="1"/>
          </p:nvPr>
        </p:nvSpPr>
        <p:spPr>
          <a:xfrm>
            <a:off x="1202919" y="284176"/>
            <a:ext cx="9784080" cy="1508760"/>
          </a:xfrm>
        </p:spPr>
        <p:txBody>
          <a:bodyPr>
            <a:normAutofit/>
          </a:bodyPr>
          <a:lstStyle>
            <a:lvl1pPr algn="ctr">
              <a:defRPr sz="4400"/>
            </a:lvl1pPr>
          </a:lstStyle>
          <a:p>
            <a:r>
              <a:rPr lang="en-US" dirty="0"/>
              <a:t>CLOSING SLIDE</a:t>
            </a:r>
          </a:p>
        </p:txBody>
      </p:sp>
      <p:sp>
        <p:nvSpPr>
          <p:cNvPr id="10" name="Text Placeholder 2">
            <a:extLst>
              <a:ext uri="{FF2B5EF4-FFF2-40B4-BE49-F238E27FC236}">
                <a16:creationId xmlns:a16="http://schemas.microsoft.com/office/drawing/2014/main" id="{45D0FD25-D38C-454B-B87C-6C6E86357211}"/>
              </a:ext>
            </a:extLst>
          </p:cNvPr>
          <p:cNvSpPr>
            <a:spLocks noGrp="1"/>
          </p:cNvSpPr>
          <p:nvPr>
            <p:ph type="body" sz="quarter" idx="14" hasCustomPrompt="1"/>
          </p:nvPr>
        </p:nvSpPr>
        <p:spPr>
          <a:xfrm>
            <a:off x="2401849" y="1891458"/>
            <a:ext cx="7386220" cy="552450"/>
          </a:xfrm>
        </p:spPr>
        <p:txBody>
          <a:bodyPr>
            <a:noAutofit/>
          </a:bodyPr>
          <a:lstStyle>
            <a:lvl1pPr algn="ctr">
              <a:defRPr sz="2400" b="1">
                <a:solidFill>
                  <a:schemeClr val="accent2"/>
                </a:solidFill>
                <a:latin typeface="Montserrat" panose="00000500000000000000" pitchFamily="50" charset="0"/>
              </a:defRPr>
            </a:lvl1pPr>
          </a:lstStyle>
          <a:p>
            <a:pPr lvl="0"/>
            <a:r>
              <a:rPr lang="en-US" dirty="0"/>
              <a:t>For more information, please contact:</a:t>
            </a:r>
          </a:p>
        </p:txBody>
      </p:sp>
      <p:pic>
        <p:nvPicPr>
          <p:cNvPr id="11" name="Picture 10" descr="A picture containing drawing&#10;&#10;Description automatically generated">
            <a:extLst>
              <a:ext uri="{FF2B5EF4-FFF2-40B4-BE49-F238E27FC236}">
                <a16:creationId xmlns:a16="http://schemas.microsoft.com/office/drawing/2014/main" id="{261B8E59-96F9-4D52-B855-94F587087B1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5529" y="6494943"/>
            <a:ext cx="1322881" cy="323749"/>
          </a:xfrm>
          <a:prstGeom prst="rect">
            <a:avLst/>
          </a:prstGeom>
        </p:spPr>
      </p:pic>
    </p:spTree>
    <p:extLst>
      <p:ext uri="{BB962C8B-B14F-4D97-AF65-F5344CB8AC3E}">
        <p14:creationId xmlns:p14="http://schemas.microsoft.com/office/powerpoint/2010/main" val="17415840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61209CD2-1644-44C2-8E3F-A95F18E0249C}" type="datetime1">
              <a:rPr lang="en-US" smtClean="0">
                <a:solidFill>
                  <a:prstClr val="white">
                    <a:alpha val="60000"/>
                  </a:prstClr>
                </a:solidFill>
              </a:rPr>
              <a:pPr/>
              <a:t>4/7/2021</a:t>
            </a:fld>
            <a:endParaRPr lang="en-US" dirty="0">
              <a:solidFill>
                <a:prstClr val="white">
                  <a:alpha val="60000"/>
                </a:prstClr>
              </a:solidFill>
            </a:endParaRPr>
          </a:p>
        </p:txBody>
      </p:sp>
      <p:sp>
        <p:nvSpPr>
          <p:cNvPr id="9" name="Slide Number Placeholder 8"/>
          <p:cNvSpPr>
            <a:spLocks noGrp="1"/>
          </p:cNvSpPr>
          <p:nvPr>
            <p:ph type="sldNum" sz="quarter" idx="11"/>
          </p:nvPr>
        </p:nvSpPr>
        <p:spPr/>
        <p:txBody>
          <a:bodyPr/>
          <a:lstStyle/>
          <a:p>
            <a:fld id="{BA9B540C-44DA-4F69-89C9-7C84606640D3}" type="slidenum">
              <a:rPr lang="en-US" smtClean="0">
                <a:solidFill>
                  <a:prstClr val="white">
                    <a:alpha val="60000"/>
                  </a:prstClr>
                </a:solidFill>
              </a:rPr>
              <a:pPr/>
              <a:t>‹#›</a:t>
            </a:fld>
            <a:endParaRPr lang="en-US" dirty="0">
              <a:solidFill>
                <a:prstClr val="white">
                  <a:alpha val="60000"/>
                </a:prstClr>
              </a:solidFill>
            </a:endParaRPr>
          </a:p>
        </p:txBody>
      </p:sp>
      <p:sp>
        <p:nvSpPr>
          <p:cNvPr id="10" name="Footer Placeholder 9"/>
          <p:cNvSpPr>
            <a:spLocks noGrp="1"/>
          </p:cNvSpPr>
          <p:nvPr>
            <p:ph type="ftr" sz="quarter" idx="12"/>
          </p:nvPr>
        </p:nvSpPr>
        <p:spPr/>
        <p:txBody>
          <a:bodyPr/>
          <a:lstStyle/>
          <a:p>
            <a:endParaRPr lang="en-US" dirty="0">
              <a:solidFill>
                <a:prstClr val="white">
                  <a:alpha val="60000"/>
                </a:prstClr>
              </a:solidFill>
            </a:endParaRPr>
          </a:p>
        </p:txBody>
      </p:sp>
      <p:sp>
        <p:nvSpPr>
          <p:cNvPr id="11" name="Title 10"/>
          <p:cNvSpPr>
            <a:spLocks noGrp="1"/>
          </p:cNvSpPr>
          <p:nvPr>
            <p:ph type="title"/>
          </p:nvPr>
        </p:nvSpPr>
        <p:spPr/>
        <p:txBody>
          <a:bodyPr/>
          <a:lstStyle/>
          <a:p>
            <a:r>
              <a:rPr lang="en-US"/>
              <a:t>Click to edit Master title style</a:t>
            </a:r>
            <a:endParaRPr lang="en-US" dirty="0"/>
          </a:p>
        </p:txBody>
      </p:sp>
      <p:sp>
        <p:nvSpPr>
          <p:cNvPr id="5" name="Content Placeholder 4"/>
          <p:cNvSpPr>
            <a:spLocks noGrp="1"/>
          </p:cNvSpPr>
          <p:nvPr>
            <p:ph sz="quarter" idx="13"/>
          </p:nvPr>
        </p:nvSpPr>
        <p:spPr>
          <a:xfrm>
            <a:off x="1792224" y="658368"/>
            <a:ext cx="4364736" cy="3429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6"/>
          <p:cNvSpPr>
            <a:spLocks noGrp="1"/>
          </p:cNvSpPr>
          <p:nvPr>
            <p:ph sz="quarter" idx="14"/>
          </p:nvPr>
        </p:nvSpPr>
        <p:spPr>
          <a:xfrm>
            <a:off x="6705600" y="658369"/>
            <a:ext cx="4364736" cy="34321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14076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OPTION 2">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0CF3801-C21A-40BB-9908-14E4E792620A}"/>
              </a:ext>
            </a:extLst>
          </p:cNvPr>
          <p:cNvSpPr/>
          <p:nvPr userDrawn="1"/>
        </p:nvSpPr>
        <p:spPr>
          <a:xfrm>
            <a:off x="-5" y="1943954"/>
            <a:ext cx="12192003" cy="1957907"/>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8" name="Picture 17" descr="A picture containing drawing&#10;&#10;Description automatically generated">
            <a:extLst>
              <a:ext uri="{FF2B5EF4-FFF2-40B4-BE49-F238E27FC236}">
                <a16:creationId xmlns:a16="http://schemas.microsoft.com/office/drawing/2014/main" id="{8335F728-422B-4BD5-BF65-C3D76F294E2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64704" y="2421710"/>
            <a:ext cx="4062579" cy="994236"/>
          </a:xfrm>
          <a:prstGeom prst="rect">
            <a:avLst/>
          </a:prstGeom>
        </p:spPr>
      </p:pic>
      <p:sp>
        <p:nvSpPr>
          <p:cNvPr id="17" name="Rectangle 16">
            <a:extLst>
              <a:ext uri="{FF2B5EF4-FFF2-40B4-BE49-F238E27FC236}">
                <a16:creationId xmlns:a16="http://schemas.microsoft.com/office/drawing/2014/main" id="{C40284CC-7686-4924-A858-474B8A313929}"/>
              </a:ext>
            </a:extLst>
          </p:cNvPr>
          <p:cNvSpPr/>
          <p:nvPr userDrawn="1"/>
        </p:nvSpPr>
        <p:spPr>
          <a:xfrm>
            <a:off x="-2" y="6410528"/>
            <a:ext cx="12192000" cy="447472"/>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itle 1">
            <a:extLst>
              <a:ext uri="{FF2B5EF4-FFF2-40B4-BE49-F238E27FC236}">
                <a16:creationId xmlns:a16="http://schemas.microsoft.com/office/drawing/2014/main" id="{64735023-F963-492C-BF3A-19DAE0ED29DD}"/>
              </a:ext>
            </a:extLst>
          </p:cNvPr>
          <p:cNvSpPr>
            <a:spLocks noGrp="1"/>
          </p:cNvSpPr>
          <p:nvPr>
            <p:ph type="title" hasCustomPrompt="1"/>
          </p:nvPr>
        </p:nvSpPr>
        <p:spPr>
          <a:xfrm>
            <a:off x="557798" y="211371"/>
            <a:ext cx="11076393" cy="832502"/>
          </a:xfrm>
        </p:spPr>
        <p:txBody>
          <a:bodyPr>
            <a:normAutofit/>
          </a:bodyPr>
          <a:lstStyle>
            <a:lvl1pPr algn="ctr">
              <a:defRPr sz="4800" b="1">
                <a:latin typeface="Montserrat" panose="00000500000000000000" pitchFamily="50" charset="0"/>
              </a:defRPr>
            </a:lvl1pPr>
          </a:lstStyle>
          <a:p>
            <a:r>
              <a:rPr lang="en-US" dirty="0"/>
              <a:t>Title slide option 2</a:t>
            </a:r>
          </a:p>
        </p:txBody>
      </p:sp>
      <p:sp>
        <p:nvSpPr>
          <p:cNvPr id="13" name="Picture Placeholder 2">
            <a:extLst>
              <a:ext uri="{FF2B5EF4-FFF2-40B4-BE49-F238E27FC236}">
                <a16:creationId xmlns:a16="http://schemas.microsoft.com/office/drawing/2014/main" id="{1999182E-199A-4951-B56E-32185FF2D7B2}"/>
              </a:ext>
            </a:extLst>
          </p:cNvPr>
          <p:cNvSpPr>
            <a:spLocks noGrp="1"/>
          </p:cNvSpPr>
          <p:nvPr>
            <p:ph type="pic" sz="quarter" idx="14"/>
          </p:nvPr>
        </p:nvSpPr>
        <p:spPr>
          <a:xfrm>
            <a:off x="329739" y="4505497"/>
            <a:ext cx="1457497" cy="1465773"/>
          </a:xfrm>
        </p:spPr>
        <p:txBody>
          <a:bodyPr/>
          <a:lstStyle/>
          <a:p>
            <a:r>
              <a:rPr lang="en-US" dirty="0"/>
              <a:t>Click icon to add picture</a:t>
            </a:r>
          </a:p>
        </p:txBody>
      </p:sp>
      <p:sp>
        <p:nvSpPr>
          <p:cNvPr id="14" name="Text Placeholder 4">
            <a:extLst>
              <a:ext uri="{FF2B5EF4-FFF2-40B4-BE49-F238E27FC236}">
                <a16:creationId xmlns:a16="http://schemas.microsoft.com/office/drawing/2014/main" id="{3AF5A28D-E27B-4AAD-B936-DF40D9C46AEE}"/>
              </a:ext>
            </a:extLst>
          </p:cNvPr>
          <p:cNvSpPr>
            <a:spLocks noGrp="1"/>
          </p:cNvSpPr>
          <p:nvPr>
            <p:ph type="body" sz="quarter" idx="15" hasCustomPrompt="1"/>
          </p:nvPr>
        </p:nvSpPr>
        <p:spPr>
          <a:xfrm>
            <a:off x="1926906" y="4892699"/>
            <a:ext cx="2094374" cy="374823"/>
          </a:xfrm>
        </p:spPr>
        <p:txBody>
          <a:bodyPr>
            <a:noAutofit/>
          </a:bodyPr>
          <a:lstStyle>
            <a:lvl1pPr>
              <a:defRPr sz="1500" b="1">
                <a:solidFill>
                  <a:schemeClr val="accent6">
                    <a:lumMod val="50000"/>
                  </a:schemeClr>
                </a:solidFill>
                <a:latin typeface="Montserrat" panose="00000500000000000000" pitchFamily="50" charset="0"/>
              </a:defRPr>
            </a:lvl1pPr>
          </a:lstStyle>
          <a:p>
            <a:pPr lvl="0"/>
            <a:r>
              <a:rPr lang="en-US" dirty="0"/>
              <a:t>Presenter Name</a:t>
            </a:r>
          </a:p>
        </p:txBody>
      </p:sp>
      <p:sp>
        <p:nvSpPr>
          <p:cNvPr id="16" name="Text Placeholder 6">
            <a:extLst>
              <a:ext uri="{FF2B5EF4-FFF2-40B4-BE49-F238E27FC236}">
                <a16:creationId xmlns:a16="http://schemas.microsoft.com/office/drawing/2014/main" id="{11CB3787-B48F-416F-8E6D-28A356DABD75}"/>
              </a:ext>
            </a:extLst>
          </p:cNvPr>
          <p:cNvSpPr>
            <a:spLocks noGrp="1"/>
          </p:cNvSpPr>
          <p:nvPr>
            <p:ph type="body" sz="quarter" idx="16" hasCustomPrompt="1"/>
          </p:nvPr>
        </p:nvSpPr>
        <p:spPr>
          <a:xfrm>
            <a:off x="1926906" y="5334025"/>
            <a:ext cx="2093912" cy="615140"/>
          </a:xfrm>
        </p:spPr>
        <p:txBody>
          <a:bodyPr>
            <a:normAutofit/>
          </a:bodyPr>
          <a:lstStyle>
            <a:lvl1pPr>
              <a:defRPr sz="1400">
                <a:solidFill>
                  <a:schemeClr val="accent6">
                    <a:lumMod val="50000"/>
                  </a:schemeClr>
                </a:solidFill>
                <a:latin typeface="Montserrat" panose="00000500000000000000" pitchFamily="50" charset="0"/>
              </a:defRPr>
            </a:lvl1pPr>
          </a:lstStyle>
          <a:p>
            <a:pPr lvl="0"/>
            <a:r>
              <a:rPr lang="en-US" dirty="0"/>
              <a:t>Title</a:t>
            </a:r>
          </a:p>
        </p:txBody>
      </p:sp>
      <p:sp>
        <p:nvSpPr>
          <p:cNvPr id="29" name="Picture Placeholder 2">
            <a:extLst>
              <a:ext uri="{FF2B5EF4-FFF2-40B4-BE49-F238E27FC236}">
                <a16:creationId xmlns:a16="http://schemas.microsoft.com/office/drawing/2014/main" id="{3A1E4096-7B4D-43F8-8D54-0E4E709CEB5C}"/>
              </a:ext>
            </a:extLst>
          </p:cNvPr>
          <p:cNvSpPr>
            <a:spLocks noGrp="1"/>
          </p:cNvSpPr>
          <p:nvPr>
            <p:ph type="pic" sz="quarter" idx="17"/>
          </p:nvPr>
        </p:nvSpPr>
        <p:spPr>
          <a:xfrm>
            <a:off x="4297680" y="4498912"/>
            <a:ext cx="1457497" cy="1465773"/>
          </a:xfrm>
        </p:spPr>
        <p:txBody>
          <a:bodyPr/>
          <a:lstStyle/>
          <a:p>
            <a:r>
              <a:rPr lang="en-US" dirty="0"/>
              <a:t>Click icon to add picture</a:t>
            </a:r>
          </a:p>
        </p:txBody>
      </p:sp>
      <p:sp>
        <p:nvSpPr>
          <p:cNvPr id="30" name="Text Placeholder 4">
            <a:extLst>
              <a:ext uri="{FF2B5EF4-FFF2-40B4-BE49-F238E27FC236}">
                <a16:creationId xmlns:a16="http://schemas.microsoft.com/office/drawing/2014/main" id="{2E0C2B54-F761-48B1-81DE-020FE7690864}"/>
              </a:ext>
            </a:extLst>
          </p:cNvPr>
          <p:cNvSpPr>
            <a:spLocks noGrp="1"/>
          </p:cNvSpPr>
          <p:nvPr>
            <p:ph type="body" sz="quarter" idx="18" hasCustomPrompt="1"/>
          </p:nvPr>
        </p:nvSpPr>
        <p:spPr>
          <a:xfrm>
            <a:off x="5894847" y="4886114"/>
            <a:ext cx="2094374" cy="374823"/>
          </a:xfrm>
        </p:spPr>
        <p:txBody>
          <a:bodyPr>
            <a:noAutofit/>
          </a:bodyPr>
          <a:lstStyle>
            <a:lvl1pPr>
              <a:defRPr sz="1500" b="1">
                <a:solidFill>
                  <a:schemeClr val="accent6">
                    <a:lumMod val="50000"/>
                  </a:schemeClr>
                </a:solidFill>
                <a:latin typeface="Montserrat" panose="00000500000000000000" pitchFamily="50" charset="0"/>
              </a:defRPr>
            </a:lvl1pPr>
          </a:lstStyle>
          <a:p>
            <a:pPr lvl="0"/>
            <a:r>
              <a:rPr lang="en-US" dirty="0"/>
              <a:t>Presenter Name</a:t>
            </a:r>
          </a:p>
        </p:txBody>
      </p:sp>
      <p:sp>
        <p:nvSpPr>
          <p:cNvPr id="31" name="Text Placeholder 6">
            <a:extLst>
              <a:ext uri="{FF2B5EF4-FFF2-40B4-BE49-F238E27FC236}">
                <a16:creationId xmlns:a16="http://schemas.microsoft.com/office/drawing/2014/main" id="{534DDA8F-A7F0-48CE-8A92-4F31A3691732}"/>
              </a:ext>
            </a:extLst>
          </p:cNvPr>
          <p:cNvSpPr>
            <a:spLocks noGrp="1"/>
          </p:cNvSpPr>
          <p:nvPr>
            <p:ph type="body" sz="quarter" idx="19" hasCustomPrompt="1"/>
          </p:nvPr>
        </p:nvSpPr>
        <p:spPr>
          <a:xfrm>
            <a:off x="5894847" y="5327440"/>
            <a:ext cx="2093912" cy="615140"/>
          </a:xfrm>
        </p:spPr>
        <p:txBody>
          <a:bodyPr>
            <a:normAutofit/>
          </a:bodyPr>
          <a:lstStyle>
            <a:lvl1pPr>
              <a:defRPr sz="1400">
                <a:solidFill>
                  <a:schemeClr val="accent6">
                    <a:lumMod val="50000"/>
                  </a:schemeClr>
                </a:solidFill>
                <a:latin typeface="Montserrat" panose="00000500000000000000" pitchFamily="50" charset="0"/>
              </a:defRPr>
            </a:lvl1pPr>
          </a:lstStyle>
          <a:p>
            <a:pPr lvl="0"/>
            <a:r>
              <a:rPr lang="en-US" dirty="0"/>
              <a:t>Title</a:t>
            </a:r>
          </a:p>
        </p:txBody>
      </p:sp>
      <p:sp>
        <p:nvSpPr>
          <p:cNvPr id="32" name="Picture Placeholder 2">
            <a:extLst>
              <a:ext uri="{FF2B5EF4-FFF2-40B4-BE49-F238E27FC236}">
                <a16:creationId xmlns:a16="http://schemas.microsoft.com/office/drawing/2014/main" id="{9694CC3D-36CB-472B-B238-391D73CF69FE}"/>
              </a:ext>
            </a:extLst>
          </p:cNvPr>
          <p:cNvSpPr>
            <a:spLocks noGrp="1"/>
          </p:cNvSpPr>
          <p:nvPr>
            <p:ph type="pic" sz="quarter" idx="20"/>
          </p:nvPr>
        </p:nvSpPr>
        <p:spPr>
          <a:xfrm>
            <a:off x="8265621" y="4476807"/>
            <a:ext cx="1457497" cy="1465773"/>
          </a:xfrm>
        </p:spPr>
        <p:txBody>
          <a:bodyPr/>
          <a:lstStyle/>
          <a:p>
            <a:r>
              <a:rPr lang="en-US" dirty="0"/>
              <a:t>Click icon to add picture</a:t>
            </a:r>
          </a:p>
        </p:txBody>
      </p:sp>
      <p:sp>
        <p:nvSpPr>
          <p:cNvPr id="33" name="Text Placeholder 4">
            <a:extLst>
              <a:ext uri="{FF2B5EF4-FFF2-40B4-BE49-F238E27FC236}">
                <a16:creationId xmlns:a16="http://schemas.microsoft.com/office/drawing/2014/main" id="{FF05E523-E9A9-4205-A955-151BE7F6C652}"/>
              </a:ext>
            </a:extLst>
          </p:cNvPr>
          <p:cNvSpPr>
            <a:spLocks noGrp="1"/>
          </p:cNvSpPr>
          <p:nvPr>
            <p:ph type="body" sz="quarter" idx="21" hasCustomPrompt="1"/>
          </p:nvPr>
        </p:nvSpPr>
        <p:spPr>
          <a:xfrm>
            <a:off x="9862788" y="4864009"/>
            <a:ext cx="2094374" cy="374823"/>
          </a:xfrm>
        </p:spPr>
        <p:txBody>
          <a:bodyPr>
            <a:noAutofit/>
          </a:bodyPr>
          <a:lstStyle>
            <a:lvl1pPr>
              <a:defRPr sz="1400" b="1">
                <a:solidFill>
                  <a:schemeClr val="accent6">
                    <a:lumMod val="50000"/>
                  </a:schemeClr>
                </a:solidFill>
                <a:latin typeface="Montserrat" panose="00000500000000000000" pitchFamily="50" charset="0"/>
              </a:defRPr>
            </a:lvl1pPr>
          </a:lstStyle>
          <a:p>
            <a:pPr lvl="0"/>
            <a:r>
              <a:rPr lang="en-US" dirty="0"/>
              <a:t>Presenter Name</a:t>
            </a:r>
          </a:p>
        </p:txBody>
      </p:sp>
      <p:sp>
        <p:nvSpPr>
          <p:cNvPr id="34" name="Text Placeholder 6">
            <a:extLst>
              <a:ext uri="{FF2B5EF4-FFF2-40B4-BE49-F238E27FC236}">
                <a16:creationId xmlns:a16="http://schemas.microsoft.com/office/drawing/2014/main" id="{5897FF37-F04C-4A92-862D-AB9A916198A5}"/>
              </a:ext>
            </a:extLst>
          </p:cNvPr>
          <p:cNvSpPr>
            <a:spLocks noGrp="1"/>
          </p:cNvSpPr>
          <p:nvPr>
            <p:ph type="body" sz="quarter" idx="22" hasCustomPrompt="1"/>
          </p:nvPr>
        </p:nvSpPr>
        <p:spPr>
          <a:xfrm>
            <a:off x="9862788" y="5305335"/>
            <a:ext cx="2093912" cy="615140"/>
          </a:xfrm>
        </p:spPr>
        <p:txBody>
          <a:bodyPr>
            <a:normAutofit/>
          </a:bodyPr>
          <a:lstStyle>
            <a:lvl1pPr>
              <a:defRPr sz="1400">
                <a:solidFill>
                  <a:schemeClr val="accent6">
                    <a:lumMod val="50000"/>
                  </a:schemeClr>
                </a:solidFill>
                <a:latin typeface="Montserrat" panose="00000500000000000000" pitchFamily="50" charset="0"/>
              </a:defRPr>
            </a:lvl1pPr>
          </a:lstStyle>
          <a:p>
            <a:pPr lvl="0"/>
            <a:r>
              <a:rPr lang="en-US" dirty="0"/>
              <a:t>Title</a:t>
            </a:r>
          </a:p>
        </p:txBody>
      </p:sp>
      <p:sp>
        <p:nvSpPr>
          <p:cNvPr id="10" name="Text Placeholder 9">
            <a:extLst>
              <a:ext uri="{FF2B5EF4-FFF2-40B4-BE49-F238E27FC236}">
                <a16:creationId xmlns:a16="http://schemas.microsoft.com/office/drawing/2014/main" id="{0864C82F-53D3-4FDF-8DE2-F5DEA37E97A1}"/>
              </a:ext>
            </a:extLst>
          </p:cNvPr>
          <p:cNvSpPr>
            <a:spLocks noGrp="1"/>
          </p:cNvSpPr>
          <p:nvPr>
            <p:ph type="body" sz="quarter" idx="23" hasCustomPrompt="1"/>
          </p:nvPr>
        </p:nvSpPr>
        <p:spPr>
          <a:xfrm>
            <a:off x="557213" y="1043281"/>
            <a:ext cx="11077575" cy="560388"/>
          </a:xfrm>
        </p:spPr>
        <p:txBody>
          <a:bodyPr>
            <a:noAutofit/>
          </a:bodyPr>
          <a:lstStyle>
            <a:lvl1pPr algn="ctr">
              <a:defRPr sz="3600">
                <a:solidFill>
                  <a:schemeClr val="bg1"/>
                </a:solidFill>
                <a:latin typeface="Montserrat" panose="00000500000000000000" pitchFamily="50" charset="0"/>
              </a:defRPr>
            </a:lvl1pPr>
          </a:lstStyle>
          <a:p>
            <a:pPr lvl="0"/>
            <a:r>
              <a:rPr lang="en-US" dirty="0"/>
              <a:t>Click to type subtitle</a:t>
            </a:r>
          </a:p>
        </p:txBody>
      </p:sp>
      <p:sp>
        <p:nvSpPr>
          <p:cNvPr id="12" name="Text Placeholder 11">
            <a:extLst>
              <a:ext uri="{FF2B5EF4-FFF2-40B4-BE49-F238E27FC236}">
                <a16:creationId xmlns:a16="http://schemas.microsoft.com/office/drawing/2014/main" id="{72025BCA-35F3-4606-930C-E580BD4D58AB}"/>
              </a:ext>
            </a:extLst>
          </p:cNvPr>
          <p:cNvSpPr>
            <a:spLocks noGrp="1"/>
          </p:cNvSpPr>
          <p:nvPr>
            <p:ph type="body" sz="quarter" idx="24" hasCustomPrompt="1"/>
          </p:nvPr>
        </p:nvSpPr>
        <p:spPr>
          <a:xfrm>
            <a:off x="10191404" y="115888"/>
            <a:ext cx="1870421" cy="419100"/>
          </a:xfrm>
        </p:spPr>
        <p:txBody>
          <a:bodyPr>
            <a:normAutofit/>
          </a:bodyPr>
          <a:lstStyle>
            <a:lvl1pPr marL="0" indent="0">
              <a:buNone/>
              <a:defRPr sz="1200">
                <a:solidFill>
                  <a:schemeClr val="accent6">
                    <a:lumMod val="50000"/>
                  </a:schemeClr>
                </a:solidFill>
                <a:latin typeface="Montserrat" panose="00000500000000000000" pitchFamily="50" charset="0"/>
              </a:defRPr>
            </a:lvl1pPr>
          </a:lstStyle>
          <a:p>
            <a:pPr lvl="0"/>
            <a:r>
              <a:rPr lang="en-US" dirty="0"/>
              <a:t>ENTER MM/DD/YYYY</a:t>
            </a:r>
          </a:p>
        </p:txBody>
      </p:sp>
    </p:spTree>
    <p:extLst>
      <p:ext uri="{BB962C8B-B14F-4D97-AF65-F5344CB8AC3E}">
        <p14:creationId xmlns:p14="http://schemas.microsoft.com/office/powerpoint/2010/main" val="3622906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Slide (dark)">
    <p:spTree>
      <p:nvGrpSpPr>
        <p:cNvPr id="1" name=""/>
        <p:cNvGrpSpPr/>
        <p:nvPr/>
      </p:nvGrpSpPr>
      <p:grpSpPr>
        <a:xfrm>
          <a:off x="0" y="0"/>
          <a:ext cx="0" cy="0"/>
          <a:chOff x="0" y="0"/>
          <a:chExt cx="0" cy="0"/>
        </a:xfrm>
      </p:grpSpPr>
      <p:pic>
        <p:nvPicPr>
          <p:cNvPr id="12" name="Picture 11" descr="A picture containing drawing&#10;&#10;Description automatically generated">
            <a:extLst>
              <a:ext uri="{FF2B5EF4-FFF2-40B4-BE49-F238E27FC236}">
                <a16:creationId xmlns:a16="http://schemas.microsoft.com/office/drawing/2014/main" id="{1884ADA0-227D-432A-80E4-861C5C5A028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5529" y="6494943"/>
            <a:ext cx="1322881" cy="323749"/>
          </a:xfrm>
          <a:prstGeom prst="rect">
            <a:avLst/>
          </a:prstGeom>
        </p:spPr>
      </p:pic>
      <p:sp>
        <p:nvSpPr>
          <p:cNvPr id="7" name="Rectangle 6"/>
          <p:cNvSpPr/>
          <p:nvPr/>
        </p:nvSpPr>
        <p:spPr>
          <a:xfrm>
            <a:off x="1" y="589606"/>
            <a:ext cx="12192000" cy="1828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833191" y="2418405"/>
            <a:ext cx="10515600" cy="3801705"/>
          </a:xfrm>
        </p:spPr>
        <p:txBody>
          <a:bodyPr anchor="t">
            <a:normAutofit/>
          </a:bodyPr>
          <a:lstStyle>
            <a:lvl1pPr marL="0" indent="0" algn="ctr">
              <a:buNone/>
              <a:defRPr sz="2000">
                <a:solidFill>
                  <a:schemeClr val="bg1"/>
                </a:solidFill>
                <a:latin typeface="Montserrat" panose="00000500000000000000" pitchFamily="50"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8" name="Rectangle 7">
            <a:extLst>
              <a:ext uri="{FF2B5EF4-FFF2-40B4-BE49-F238E27FC236}">
                <a16:creationId xmlns:a16="http://schemas.microsoft.com/office/drawing/2014/main" id="{57384661-6F36-4879-9BA2-3718CC4CFDA1}"/>
              </a:ext>
            </a:extLst>
          </p:cNvPr>
          <p:cNvSpPr/>
          <p:nvPr userDrawn="1"/>
        </p:nvSpPr>
        <p:spPr>
          <a:xfrm>
            <a:off x="-6843" y="386862"/>
            <a:ext cx="12198843" cy="182880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400" dirty="0">
              <a:solidFill>
                <a:schemeClr val="tx1"/>
              </a:solidFill>
              <a:latin typeface="+mj-lt"/>
            </a:endParaRPr>
          </a:p>
        </p:txBody>
      </p:sp>
      <p:sp>
        <p:nvSpPr>
          <p:cNvPr id="11" name="Title 1">
            <a:extLst>
              <a:ext uri="{FF2B5EF4-FFF2-40B4-BE49-F238E27FC236}">
                <a16:creationId xmlns:a16="http://schemas.microsoft.com/office/drawing/2014/main" id="{880C4EBE-7292-4B8E-AEC6-AE03D8644797}"/>
              </a:ext>
            </a:extLst>
          </p:cNvPr>
          <p:cNvSpPr>
            <a:spLocks noGrp="1"/>
          </p:cNvSpPr>
          <p:nvPr>
            <p:ph type="title" hasCustomPrompt="1"/>
          </p:nvPr>
        </p:nvSpPr>
        <p:spPr>
          <a:xfrm>
            <a:off x="1198951" y="546882"/>
            <a:ext cx="9784080" cy="1508760"/>
          </a:xfrm>
        </p:spPr>
        <p:txBody>
          <a:bodyPr>
            <a:normAutofit/>
          </a:bodyPr>
          <a:lstStyle>
            <a:lvl1pPr algn="ctr">
              <a:defRPr sz="4800">
                <a:solidFill>
                  <a:schemeClr val="tx1"/>
                </a:solidFill>
              </a:defRPr>
            </a:lvl1pPr>
          </a:lstStyle>
          <a:p>
            <a:r>
              <a:rPr lang="en-US" dirty="0"/>
              <a:t>section slide (dark)</a:t>
            </a:r>
          </a:p>
        </p:txBody>
      </p:sp>
    </p:spTree>
    <p:extLst>
      <p:ext uri="{BB962C8B-B14F-4D97-AF65-F5344CB8AC3E}">
        <p14:creationId xmlns:p14="http://schemas.microsoft.com/office/powerpoint/2010/main" val="3317294840"/>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Slide (ligh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7B4671E1-7763-4B98-A486-B9D87C981B1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5530" y="6494942"/>
            <a:ext cx="1322881" cy="323750"/>
          </a:xfrm>
          <a:prstGeom prst="rect">
            <a:avLst/>
          </a:prstGeom>
        </p:spPr>
      </p:pic>
      <p:sp>
        <p:nvSpPr>
          <p:cNvPr id="10" name="Rectangle 9">
            <a:extLst>
              <a:ext uri="{FF2B5EF4-FFF2-40B4-BE49-F238E27FC236}">
                <a16:creationId xmlns:a16="http://schemas.microsoft.com/office/drawing/2014/main" id="{9790A330-CA9A-4951-86EB-2D20F806F96C}"/>
              </a:ext>
            </a:extLst>
          </p:cNvPr>
          <p:cNvSpPr/>
          <p:nvPr userDrawn="1"/>
        </p:nvSpPr>
        <p:spPr>
          <a:xfrm>
            <a:off x="-6843" y="386862"/>
            <a:ext cx="12198843" cy="182880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400" dirty="0">
              <a:solidFill>
                <a:schemeClr val="tx1"/>
              </a:solidFill>
              <a:latin typeface="+mj-lt"/>
            </a:endParaRPr>
          </a:p>
        </p:txBody>
      </p:sp>
      <p:sp>
        <p:nvSpPr>
          <p:cNvPr id="11" name="Text Placeholder 2">
            <a:extLst>
              <a:ext uri="{FF2B5EF4-FFF2-40B4-BE49-F238E27FC236}">
                <a16:creationId xmlns:a16="http://schemas.microsoft.com/office/drawing/2014/main" id="{041BF7BE-FF8C-4903-80FF-E54BADBE18B1}"/>
              </a:ext>
            </a:extLst>
          </p:cNvPr>
          <p:cNvSpPr>
            <a:spLocks noGrp="1"/>
          </p:cNvSpPr>
          <p:nvPr>
            <p:ph type="body" idx="1"/>
          </p:nvPr>
        </p:nvSpPr>
        <p:spPr>
          <a:xfrm>
            <a:off x="856710" y="2420073"/>
            <a:ext cx="10468562" cy="3801705"/>
          </a:xfrm>
        </p:spPr>
        <p:txBody>
          <a:bodyPr anchor="t">
            <a:normAutofit/>
          </a:bodyPr>
          <a:lstStyle>
            <a:lvl1pPr marL="0" indent="0" algn="ctr">
              <a:buNone/>
              <a:defRPr sz="2000">
                <a:solidFill>
                  <a:schemeClr val="bg1"/>
                </a:solidFill>
                <a:latin typeface="Montserrat" panose="00000500000000000000" pitchFamily="50"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13" name="Title 1">
            <a:extLst>
              <a:ext uri="{FF2B5EF4-FFF2-40B4-BE49-F238E27FC236}">
                <a16:creationId xmlns:a16="http://schemas.microsoft.com/office/drawing/2014/main" id="{AC9C3240-FBA6-4B8A-8489-6AD9A4E76747}"/>
              </a:ext>
            </a:extLst>
          </p:cNvPr>
          <p:cNvSpPr>
            <a:spLocks noGrp="1"/>
          </p:cNvSpPr>
          <p:nvPr>
            <p:ph type="title" hasCustomPrompt="1"/>
          </p:nvPr>
        </p:nvSpPr>
        <p:spPr>
          <a:xfrm>
            <a:off x="1198951" y="546882"/>
            <a:ext cx="9784080" cy="1508760"/>
          </a:xfrm>
        </p:spPr>
        <p:txBody>
          <a:bodyPr>
            <a:normAutofit/>
          </a:bodyPr>
          <a:lstStyle>
            <a:lvl1pPr algn="ctr">
              <a:defRPr sz="4800">
                <a:solidFill>
                  <a:schemeClr val="tx1"/>
                </a:solidFill>
              </a:defRPr>
            </a:lvl1pPr>
          </a:lstStyle>
          <a:p>
            <a:r>
              <a:rPr lang="en-US" dirty="0"/>
              <a:t>Section slide (light)</a:t>
            </a:r>
          </a:p>
        </p:txBody>
      </p:sp>
      <p:pic>
        <p:nvPicPr>
          <p:cNvPr id="14" name="Picture 13">
            <a:extLst>
              <a:ext uri="{FF2B5EF4-FFF2-40B4-BE49-F238E27FC236}">
                <a16:creationId xmlns:a16="http://schemas.microsoft.com/office/drawing/2014/main" id="{3167C5BA-08AA-4C04-BC26-16589DE7179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3350" y="6509238"/>
            <a:ext cx="1275902" cy="310616"/>
          </a:xfrm>
          <a:prstGeom prst="rect">
            <a:avLst/>
          </a:prstGeom>
        </p:spPr>
      </p:pic>
    </p:spTree>
    <p:extLst>
      <p:ext uri="{BB962C8B-B14F-4D97-AF65-F5344CB8AC3E}">
        <p14:creationId xmlns:p14="http://schemas.microsoft.com/office/powerpoint/2010/main" val="4055997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imple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1673F2D-AFD9-4961-BD40-93FE150EC7D9}"/>
              </a:ext>
            </a:extLst>
          </p:cNvPr>
          <p:cNvSpPr/>
          <p:nvPr userDrawn="1"/>
        </p:nvSpPr>
        <p:spPr>
          <a:xfrm>
            <a:off x="-2" y="6410528"/>
            <a:ext cx="12192000" cy="447472"/>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p:txBody>
          <a:bodyPr>
            <a:normAutofit/>
          </a:bodyPr>
          <a:lstStyle>
            <a:lvl1pPr algn="ctr">
              <a:defRPr sz="4800"/>
            </a:lvl1pPr>
          </a:lstStyle>
          <a:p>
            <a:r>
              <a:rPr lang="en-US" dirty="0"/>
              <a:t>Simple slide</a:t>
            </a:r>
          </a:p>
        </p:txBody>
      </p:sp>
      <p:sp>
        <p:nvSpPr>
          <p:cNvPr id="9" name="Rectangle 8">
            <a:extLst>
              <a:ext uri="{FF2B5EF4-FFF2-40B4-BE49-F238E27FC236}">
                <a16:creationId xmlns:a16="http://schemas.microsoft.com/office/drawing/2014/main" id="{7B4D0B65-8482-4E42-8E2C-A95B22EA4E84}"/>
              </a:ext>
            </a:extLst>
          </p:cNvPr>
          <p:cNvSpPr/>
          <p:nvPr userDrawn="1"/>
        </p:nvSpPr>
        <p:spPr>
          <a:xfrm>
            <a:off x="0" y="0"/>
            <a:ext cx="12192000" cy="155643"/>
          </a:xfrm>
          <a:prstGeom prst="rect">
            <a:avLst/>
          </a:prstGeom>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 Placeholder 4">
            <a:extLst>
              <a:ext uri="{FF2B5EF4-FFF2-40B4-BE49-F238E27FC236}">
                <a16:creationId xmlns:a16="http://schemas.microsoft.com/office/drawing/2014/main" id="{B3B97919-B330-4369-AE53-044EECAE5BBE}"/>
              </a:ext>
            </a:extLst>
          </p:cNvPr>
          <p:cNvSpPr>
            <a:spLocks noGrp="1"/>
          </p:cNvSpPr>
          <p:nvPr>
            <p:ph type="body" sz="quarter" idx="13"/>
          </p:nvPr>
        </p:nvSpPr>
        <p:spPr>
          <a:xfrm>
            <a:off x="1202919" y="2059619"/>
            <a:ext cx="9784079" cy="3941686"/>
          </a:xfrm>
        </p:spPr>
        <p:txBody>
          <a:bodyPr/>
          <a:lstStyle>
            <a:lvl1pPr>
              <a:defRPr>
                <a:solidFill>
                  <a:schemeClr val="accent6">
                    <a:lumMod val="50000"/>
                  </a:schemeClr>
                </a:solidFill>
                <a:latin typeface="Montserrat" panose="00000500000000000000" pitchFamily="50" charset="0"/>
              </a:defRPr>
            </a:lvl1pPr>
            <a:lvl2pPr>
              <a:defRPr>
                <a:solidFill>
                  <a:schemeClr val="accent6">
                    <a:lumMod val="50000"/>
                  </a:schemeClr>
                </a:solidFill>
                <a:latin typeface="Montserrat" panose="00000500000000000000" pitchFamily="50" charset="0"/>
              </a:defRPr>
            </a:lvl2pPr>
            <a:lvl3pPr>
              <a:defRPr>
                <a:solidFill>
                  <a:schemeClr val="accent6">
                    <a:lumMod val="50000"/>
                  </a:schemeClr>
                </a:solidFill>
                <a:latin typeface="Montserrat" panose="00000500000000000000" pitchFamily="50" charset="0"/>
              </a:defRPr>
            </a:lvl3pPr>
            <a:lvl4pPr>
              <a:defRPr>
                <a:solidFill>
                  <a:schemeClr val="accent6">
                    <a:lumMod val="50000"/>
                  </a:schemeClr>
                </a:solidFill>
                <a:latin typeface="Montserrat" panose="00000500000000000000" pitchFamily="50" charset="0"/>
              </a:defRPr>
            </a:lvl4pPr>
            <a:lvl5pPr>
              <a:defRPr>
                <a:solidFill>
                  <a:schemeClr val="accent6">
                    <a:lumMod val="50000"/>
                  </a:schemeClr>
                </a:solidFill>
                <a:latin typeface="Montserrat" panose="00000500000000000000" pitchFamily="50"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9" descr="A picture containing drawing&#10;&#10;Description automatically generated">
            <a:extLst>
              <a:ext uri="{FF2B5EF4-FFF2-40B4-BE49-F238E27FC236}">
                <a16:creationId xmlns:a16="http://schemas.microsoft.com/office/drawing/2014/main" id="{AE5ABAD1-65FF-4D5D-9051-95F2052EFAF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5529" y="6494943"/>
            <a:ext cx="1322881" cy="323749"/>
          </a:xfrm>
          <a:prstGeom prst="rect">
            <a:avLst/>
          </a:prstGeom>
        </p:spPr>
      </p:pic>
    </p:spTree>
    <p:extLst>
      <p:ext uri="{BB962C8B-B14F-4D97-AF65-F5344CB8AC3E}">
        <p14:creationId xmlns:p14="http://schemas.microsoft.com/office/powerpoint/2010/main" val="3912681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1673F2D-AFD9-4961-BD40-93FE150EC7D9}"/>
              </a:ext>
            </a:extLst>
          </p:cNvPr>
          <p:cNvSpPr/>
          <p:nvPr userDrawn="1"/>
        </p:nvSpPr>
        <p:spPr>
          <a:xfrm>
            <a:off x="-2" y="6410528"/>
            <a:ext cx="12192000" cy="447472"/>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p:txBody>
          <a:bodyPr>
            <a:normAutofit/>
          </a:bodyPr>
          <a:lstStyle>
            <a:lvl1pPr algn="ctr">
              <a:defRPr sz="4800"/>
            </a:lvl1pPr>
          </a:lstStyle>
          <a:p>
            <a:r>
              <a:rPr lang="en-US" dirty="0"/>
              <a:t>BLANK slide</a:t>
            </a:r>
          </a:p>
        </p:txBody>
      </p:sp>
      <p:sp>
        <p:nvSpPr>
          <p:cNvPr id="9" name="Rectangle 8">
            <a:extLst>
              <a:ext uri="{FF2B5EF4-FFF2-40B4-BE49-F238E27FC236}">
                <a16:creationId xmlns:a16="http://schemas.microsoft.com/office/drawing/2014/main" id="{7B4D0B65-8482-4E42-8E2C-A95B22EA4E84}"/>
              </a:ext>
            </a:extLst>
          </p:cNvPr>
          <p:cNvSpPr/>
          <p:nvPr userDrawn="1"/>
        </p:nvSpPr>
        <p:spPr>
          <a:xfrm>
            <a:off x="0" y="0"/>
            <a:ext cx="12192000" cy="155643"/>
          </a:xfrm>
          <a:prstGeom prst="rect">
            <a:avLst/>
          </a:prstGeom>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descr="A picture containing drawing&#10;&#10;Description automatically generated">
            <a:extLst>
              <a:ext uri="{FF2B5EF4-FFF2-40B4-BE49-F238E27FC236}">
                <a16:creationId xmlns:a16="http://schemas.microsoft.com/office/drawing/2014/main" id="{E290C8D9-B4A3-41E7-B778-CDAC860189D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5529" y="6494943"/>
            <a:ext cx="1322881" cy="323749"/>
          </a:xfrm>
          <a:prstGeom prst="rect">
            <a:avLst/>
          </a:prstGeom>
        </p:spPr>
      </p:pic>
    </p:spTree>
    <p:extLst>
      <p:ext uri="{BB962C8B-B14F-4D97-AF65-F5344CB8AC3E}">
        <p14:creationId xmlns:p14="http://schemas.microsoft.com/office/powerpoint/2010/main" val="666419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F26ABFB-EF7E-4430-80AD-04B016F92AA6}"/>
              </a:ext>
            </a:extLst>
          </p:cNvPr>
          <p:cNvSpPr/>
          <p:nvPr userDrawn="1"/>
        </p:nvSpPr>
        <p:spPr>
          <a:xfrm>
            <a:off x="-2" y="6410528"/>
            <a:ext cx="12192000" cy="447472"/>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7"/>
          <p:cNvSpPr>
            <a:spLocks noGrp="1"/>
          </p:cNvSpPr>
          <p:nvPr>
            <p:ph type="title" hasCustomPrompt="1"/>
          </p:nvPr>
        </p:nvSpPr>
        <p:spPr/>
        <p:txBody>
          <a:bodyPr>
            <a:normAutofit/>
          </a:bodyPr>
          <a:lstStyle>
            <a:lvl1pPr algn="ctr">
              <a:defRPr sz="4400"/>
            </a:lvl1pPr>
          </a:lstStyle>
          <a:p>
            <a:r>
              <a:rPr lang="en-US" dirty="0"/>
              <a:t>Two-content slide</a:t>
            </a:r>
          </a:p>
        </p:txBody>
      </p:sp>
      <p:sp>
        <p:nvSpPr>
          <p:cNvPr id="11" name="Rectangle 10">
            <a:extLst>
              <a:ext uri="{FF2B5EF4-FFF2-40B4-BE49-F238E27FC236}">
                <a16:creationId xmlns:a16="http://schemas.microsoft.com/office/drawing/2014/main" id="{4EDADDF0-BDF7-45EE-9938-FB121EDA8F70}"/>
              </a:ext>
            </a:extLst>
          </p:cNvPr>
          <p:cNvSpPr/>
          <p:nvPr userDrawn="1"/>
        </p:nvSpPr>
        <p:spPr>
          <a:xfrm>
            <a:off x="0" y="0"/>
            <a:ext cx="12192000" cy="155643"/>
          </a:xfrm>
          <a:prstGeom prst="rect">
            <a:avLst/>
          </a:prstGeom>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 Placeholder 4">
            <a:extLst>
              <a:ext uri="{FF2B5EF4-FFF2-40B4-BE49-F238E27FC236}">
                <a16:creationId xmlns:a16="http://schemas.microsoft.com/office/drawing/2014/main" id="{4BA54DA7-0E2B-44D9-850A-CFE0178C59EF}"/>
              </a:ext>
            </a:extLst>
          </p:cNvPr>
          <p:cNvSpPr>
            <a:spLocks noGrp="1"/>
          </p:cNvSpPr>
          <p:nvPr>
            <p:ph type="body" sz="quarter" idx="13"/>
          </p:nvPr>
        </p:nvSpPr>
        <p:spPr>
          <a:xfrm>
            <a:off x="1202920" y="2059619"/>
            <a:ext cx="4585322" cy="3705760"/>
          </a:xfrm>
        </p:spPr>
        <p:txBody>
          <a:bodyPr/>
          <a:lstStyle>
            <a:lvl1pPr>
              <a:defRPr>
                <a:solidFill>
                  <a:schemeClr val="accent6">
                    <a:lumMod val="50000"/>
                  </a:schemeClr>
                </a:solidFill>
                <a:latin typeface="Montserrat" panose="00000500000000000000" pitchFamily="50" charset="0"/>
              </a:defRPr>
            </a:lvl1pPr>
            <a:lvl2pPr>
              <a:defRPr>
                <a:solidFill>
                  <a:schemeClr val="accent6">
                    <a:lumMod val="50000"/>
                  </a:schemeClr>
                </a:solidFill>
                <a:latin typeface="Montserrat" panose="00000500000000000000" pitchFamily="50" charset="0"/>
              </a:defRPr>
            </a:lvl2pPr>
            <a:lvl3pPr>
              <a:defRPr>
                <a:solidFill>
                  <a:schemeClr val="accent6">
                    <a:lumMod val="50000"/>
                  </a:schemeClr>
                </a:solidFill>
                <a:latin typeface="Montserrat" panose="00000500000000000000" pitchFamily="50" charset="0"/>
              </a:defRPr>
            </a:lvl3pPr>
            <a:lvl4pPr>
              <a:defRPr>
                <a:solidFill>
                  <a:schemeClr val="accent6">
                    <a:lumMod val="50000"/>
                  </a:schemeClr>
                </a:solidFill>
                <a:latin typeface="Montserrat" panose="00000500000000000000" pitchFamily="50" charset="0"/>
              </a:defRPr>
            </a:lvl4pPr>
            <a:lvl5pPr>
              <a:defRPr>
                <a:solidFill>
                  <a:schemeClr val="accent6">
                    <a:lumMod val="50000"/>
                  </a:schemeClr>
                </a:solidFill>
                <a:latin typeface="Montserrat" panose="00000500000000000000" pitchFamily="50"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ext Placeholder 4">
            <a:extLst>
              <a:ext uri="{FF2B5EF4-FFF2-40B4-BE49-F238E27FC236}">
                <a16:creationId xmlns:a16="http://schemas.microsoft.com/office/drawing/2014/main" id="{0656D464-1DE2-4EEC-A733-374C937B44B6}"/>
              </a:ext>
            </a:extLst>
          </p:cNvPr>
          <p:cNvSpPr>
            <a:spLocks noGrp="1"/>
          </p:cNvSpPr>
          <p:nvPr>
            <p:ph type="body" sz="quarter" idx="14"/>
          </p:nvPr>
        </p:nvSpPr>
        <p:spPr>
          <a:xfrm>
            <a:off x="6403760" y="2059619"/>
            <a:ext cx="4585322" cy="3705760"/>
          </a:xfrm>
        </p:spPr>
        <p:txBody>
          <a:bodyPr/>
          <a:lstStyle>
            <a:lvl1pPr>
              <a:defRPr>
                <a:solidFill>
                  <a:schemeClr val="accent6">
                    <a:lumMod val="50000"/>
                  </a:schemeClr>
                </a:solidFill>
                <a:latin typeface="Montserrat" panose="00000500000000000000" pitchFamily="50" charset="0"/>
              </a:defRPr>
            </a:lvl1pPr>
            <a:lvl2pPr>
              <a:defRPr>
                <a:solidFill>
                  <a:schemeClr val="accent6">
                    <a:lumMod val="50000"/>
                  </a:schemeClr>
                </a:solidFill>
                <a:latin typeface="Montserrat" panose="00000500000000000000" pitchFamily="50" charset="0"/>
              </a:defRPr>
            </a:lvl2pPr>
            <a:lvl3pPr>
              <a:defRPr>
                <a:solidFill>
                  <a:schemeClr val="accent6">
                    <a:lumMod val="50000"/>
                  </a:schemeClr>
                </a:solidFill>
                <a:latin typeface="Montserrat" panose="00000500000000000000" pitchFamily="50" charset="0"/>
              </a:defRPr>
            </a:lvl3pPr>
            <a:lvl4pPr>
              <a:defRPr>
                <a:solidFill>
                  <a:schemeClr val="accent6">
                    <a:lumMod val="50000"/>
                  </a:schemeClr>
                </a:solidFill>
                <a:latin typeface="Montserrat" panose="00000500000000000000" pitchFamily="50" charset="0"/>
              </a:defRPr>
            </a:lvl4pPr>
            <a:lvl5pPr>
              <a:defRPr>
                <a:solidFill>
                  <a:schemeClr val="accent6">
                    <a:lumMod val="50000"/>
                  </a:schemeClr>
                </a:solidFill>
                <a:latin typeface="Montserrat" panose="00000500000000000000" pitchFamily="50"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4" name="Picture 13" descr="A picture containing drawing&#10;&#10;Description automatically generated">
            <a:extLst>
              <a:ext uri="{FF2B5EF4-FFF2-40B4-BE49-F238E27FC236}">
                <a16:creationId xmlns:a16="http://schemas.microsoft.com/office/drawing/2014/main" id="{EBF1DB9A-DD78-4831-9B6D-CB6A0A621D8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5529" y="6494943"/>
            <a:ext cx="1322881" cy="323749"/>
          </a:xfrm>
          <a:prstGeom prst="rect">
            <a:avLst/>
          </a:prstGeom>
        </p:spPr>
      </p:pic>
    </p:spTree>
    <p:extLst>
      <p:ext uri="{BB962C8B-B14F-4D97-AF65-F5344CB8AC3E}">
        <p14:creationId xmlns:p14="http://schemas.microsoft.com/office/powerpoint/2010/main" val="4238231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Slid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9B04361-998C-45F8-B620-CA9DB7529225}"/>
              </a:ext>
            </a:extLst>
          </p:cNvPr>
          <p:cNvSpPr/>
          <p:nvPr userDrawn="1"/>
        </p:nvSpPr>
        <p:spPr>
          <a:xfrm>
            <a:off x="-2" y="6410528"/>
            <a:ext cx="12192000" cy="447472"/>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itle 9"/>
          <p:cNvSpPr>
            <a:spLocks noGrp="1"/>
          </p:cNvSpPr>
          <p:nvPr>
            <p:ph type="title" hasCustomPrompt="1"/>
          </p:nvPr>
        </p:nvSpPr>
        <p:spPr/>
        <p:txBody>
          <a:bodyPr>
            <a:normAutofit/>
          </a:bodyPr>
          <a:lstStyle>
            <a:lvl1pPr algn="ctr">
              <a:defRPr sz="4400"/>
            </a:lvl1pPr>
          </a:lstStyle>
          <a:p>
            <a:r>
              <a:rPr lang="en-US" dirty="0"/>
              <a:t>Comparison slide</a:t>
            </a:r>
          </a:p>
        </p:txBody>
      </p:sp>
      <p:sp>
        <p:nvSpPr>
          <p:cNvPr id="13" name="Rectangle 12">
            <a:extLst>
              <a:ext uri="{FF2B5EF4-FFF2-40B4-BE49-F238E27FC236}">
                <a16:creationId xmlns:a16="http://schemas.microsoft.com/office/drawing/2014/main" id="{60BFC4F0-C011-4C07-A1C4-04123BCC2ACB}"/>
              </a:ext>
            </a:extLst>
          </p:cNvPr>
          <p:cNvSpPr/>
          <p:nvPr userDrawn="1"/>
        </p:nvSpPr>
        <p:spPr>
          <a:xfrm>
            <a:off x="0" y="0"/>
            <a:ext cx="12192000" cy="155643"/>
          </a:xfrm>
          <a:prstGeom prst="rect">
            <a:avLst/>
          </a:prstGeom>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 Placeholder 4">
            <a:extLst>
              <a:ext uri="{FF2B5EF4-FFF2-40B4-BE49-F238E27FC236}">
                <a16:creationId xmlns:a16="http://schemas.microsoft.com/office/drawing/2014/main" id="{09358E6E-8E30-4EE8-8EDA-BB372D70CBF1}"/>
              </a:ext>
            </a:extLst>
          </p:cNvPr>
          <p:cNvSpPr>
            <a:spLocks noGrp="1"/>
          </p:cNvSpPr>
          <p:nvPr>
            <p:ph type="body" sz="quarter" idx="13"/>
          </p:nvPr>
        </p:nvSpPr>
        <p:spPr>
          <a:xfrm>
            <a:off x="1202919" y="2849731"/>
            <a:ext cx="4754879" cy="3009531"/>
          </a:xfrm>
        </p:spPr>
        <p:txBody>
          <a:bodyPr/>
          <a:lstStyle>
            <a:lvl1pPr>
              <a:defRPr>
                <a:solidFill>
                  <a:schemeClr val="accent6">
                    <a:lumMod val="50000"/>
                  </a:schemeClr>
                </a:solidFill>
                <a:latin typeface="Montserrat" panose="00000500000000000000" pitchFamily="50" charset="0"/>
              </a:defRPr>
            </a:lvl1pPr>
            <a:lvl2pPr>
              <a:defRPr>
                <a:solidFill>
                  <a:schemeClr val="accent6">
                    <a:lumMod val="50000"/>
                  </a:schemeClr>
                </a:solidFill>
                <a:latin typeface="Montserrat" panose="00000500000000000000" pitchFamily="50" charset="0"/>
              </a:defRPr>
            </a:lvl2pPr>
            <a:lvl3pPr>
              <a:defRPr>
                <a:solidFill>
                  <a:schemeClr val="accent6">
                    <a:lumMod val="50000"/>
                  </a:schemeClr>
                </a:solidFill>
                <a:latin typeface="Montserrat" panose="00000500000000000000" pitchFamily="50" charset="0"/>
              </a:defRPr>
            </a:lvl3pPr>
            <a:lvl4pPr>
              <a:defRPr>
                <a:solidFill>
                  <a:schemeClr val="accent6">
                    <a:lumMod val="50000"/>
                  </a:schemeClr>
                </a:solidFill>
                <a:latin typeface="Montserrat" panose="00000500000000000000" pitchFamily="50" charset="0"/>
              </a:defRPr>
            </a:lvl4pPr>
            <a:lvl5pPr>
              <a:defRPr>
                <a:solidFill>
                  <a:schemeClr val="accent6">
                    <a:lumMod val="50000"/>
                  </a:schemeClr>
                </a:solidFill>
                <a:latin typeface="Montserrat" panose="00000500000000000000"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Text Placeholder 4">
            <a:extLst>
              <a:ext uri="{FF2B5EF4-FFF2-40B4-BE49-F238E27FC236}">
                <a16:creationId xmlns:a16="http://schemas.microsoft.com/office/drawing/2014/main" id="{25736752-6382-4B27-B64B-2DBACB35C29E}"/>
              </a:ext>
            </a:extLst>
          </p:cNvPr>
          <p:cNvSpPr>
            <a:spLocks noGrp="1"/>
          </p:cNvSpPr>
          <p:nvPr>
            <p:ph type="body" sz="quarter" idx="14"/>
          </p:nvPr>
        </p:nvSpPr>
        <p:spPr>
          <a:xfrm>
            <a:off x="6231231" y="2849731"/>
            <a:ext cx="4754879" cy="3009531"/>
          </a:xfrm>
        </p:spPr>
        <p:txBody>
          <a:bodyPr/>
          <a:lstStyle>
            <a:lvl1pPr>
              <a:defRPr>
                <a:solidFill>
                  <a:schemeClr val="accent6">
                    <a:lumMod val="50000"/>
                  </a:schemeClr>
                </a:solidFill>
                <a:latin typeface="Montserrat" panose="00000500000000000000" pitchFamily="50" charset="0"/>
              </a:defRPr>
            </a:lvl1pPr>
            <a:lvl2pPr>
              <a:defRPr>
                <a:solidFill>
                  <a:schemeClr val="accent6">
                    <a:lumMod val="50000"/>
                  </a:schemeClr>
                </a:solidFill>
                <a:latin typeface="Montserrat" panose="00000500000000000000" pitchFamily="50" charset="0"/>
              </a:defRPr>
            </a:lvl2pPr>
            <a:lvl3pPr>
              <a:defRPr>
                <a:solidFill>
                  <a:schemeClr val="accent6">
                    <a:lumMod val="50000"/>
                  </a:schemeClr>
                </a:solidFill>
                <a:latin typeface="Montserrat" panose="00000500000000000000" pitchFamily="50" charset="0"/>
              </a:defRPr>
            </a:lvl3pPr>
            <a:lvl4pPr>
              <a:defRPr>
                <a:solidFill>
                  <a:schemeClr val="accent6">
                    <a:lumMod val="50000"/>
                  </a:schemeClr>
                </a:solidFill>
                <a:latin typeface="Montserrat" panose="00000500000000000000" pitchFamily="50" charset="0"/>
              </a:defRPr>
            </a:lvl4pPr>
            <a:lvl5pPr>
              <a:defRPr>
                <a:solidFill>
                  <a:schemeClr val="accent6">
                    <a:lumMod val="50000"/>
                  </a:schemeClr>
                </a:solidFill>
                <a:latin typeface="Montserrat" panose="00000500000000000000"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Text Placeholder 2">
            <a:extLst>
              <a:ext uri="{FF2B5EF4-FFF2-40B4-BE49-F238E27FC236}">
                <a16:creationId xmlns:a16="http://schemas.microsoft.com/office/drawing/2014/main" id="{192C0A8F-5355-4FB1-A216-E1D5F8921CEC}"/>
              </a:ext>
            </a:extLst>
          </p:cNvPr>
          <p:cNvSpPr>
            <a:spLocks noGrp="1"/>
          </p:cNvSpPr>
          <p:nvPr>
            <p:ph type="body" idx="1"/>
          </p:nvPr>
        </p:nvSpPr>
        <p:spPr>
          <a:xfrm>
            <a:off x="1202919" y="1921468"/>
            <a:ext cx="4754880" cy="735095"/>
          </a:xfrm>
        </p:spPr>
        <p:txBody>
          <a:bodyPr anchor="t">
            <a:normAutofit/>
          </a:bodyPr>
          <a:lstStyle>
            <a:lvl1pPr marL="0" indent="0" algn="ctr">
              <a:buNone/>
              <a:defRPr sz="2000" b="1">
                <a:solidFill>
                  <a:schemeClr val="bg1"/>
                </a:solidFill>
                <a:latin typeface="Montserrat" panose="00000500000000000000" pitchFamily="50"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17" name="Text Placeholder 2">
            <a:extLst>
              <a:ext uri="{FF2B5EF4-FFF2-40B4-BE49-F238E27FC236}">
                <a16:creationId xmlns:a16="http://schemas.microsoft.com/office/drawing/2014/main" id="{55002CCE-6018-4FF8-A09D-77DED3BD7204}"/>
              </a:ext>
            </a:extLst>
          </p:cNvPr>
          <p:cNvSpPr>
            <a:spLocks noGrp="1"/>
          </p:cNvSpPr>
          <p:nvPr>
            <p:ph type="body" idx="15"/>
          </p:nvPr>
        </p:nvSpPr>
        <p:spPr>
          <a:xfrm>
            <a:off x="6231230" y="1921467"/>
            <a:ext cx="4754880" cy="735095"/>
          </a:xfrm>
        </p:spPr>
        <p:txBody>
          <a:bodyPr anchor="t">
            <a:normAutofit/>
          </a:bodyPr>
          <a:lstStyle>
            <a:lvl1pPr marL="0" indent="0" algn="ctr">
              <a:buNone/>
              <a:defRPr sz="2000" b="1">
                <a:solidFill>
                  <a:schemeClr val="bg1"/>
                </a:solidFill>
                <a:latin typeface="Montserrat" panose="00000500000000000000" pitchFamily="50"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pic>
        <p:nvPicPr>
          <p:cNvPr id="18" name="Picture 17" descr="A picture containing drawing&#10;&#10;Description automatically generated">
            <a:extLst>
              <a:ext uri="{FF2B5EF4-FFF2-40B4-BE49-F238E27FC236}">
                <a16:creationId xmlns:a16="http://schemas.microsoft.com/office/drawing/2014/main" id="{3422A1AC-9888-4DFC-8CDC-88E2F9ADEE5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5529" y="6494943"/>
            <a:ext cx="1322881" cy="323749"/>
          </a:xfrm>
          <a:prstGeom prst="rect">
            <a:avLst/>
          </a:prstGeom>
        </p:spPr>
      </p:pic>
    </p:spTree>
    <p:extLst>
      <p:ext uri="{BB962C8B-B14F-4D97-AF65-F5344CB8AC3E}">
        <p14:creationId xmlns:p14="http://schemas.microsoft.com/office/powerpoint/2010/main" val="1628117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E0DDBC7-BB55-45A6-8DA6-2412B5A3A21F}"/>
              </a:ext>
            </a:extLst>
          </p:cNvPr>
          <p:cNvSpPr/>
          <p:nvPr userDrawn="1"/>
        </p:nvSpPr>
        <p:spPr>
          <a:xfrm>
            <a:off x="-2" y="6410528"/>
            <a:ext cx="12192000" cy="447472"/>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7"/>
          <p:cNvSpPr>
            <a:spLocks noGrp="1"/>
          </p:cNvSpPr>
          <p:nvPr>
            <p:ph type="title" hasCustomPrompt="1"/>
          </p:nvPr>
        </p:nvSpPr>
        <p:spPr/>
        <p:txBody>
          <a:bodyPr>
            <a:normAutofit/>
          </a:bodyPr>
          <a:lstStyle>
            <a:lvl1pPr algn="ctr">
              <a:defRPr sz="4400"/>
            </a:lvl1pPr>
          </a:lstStyle>
          <a:p>
            <a:r>
              <a:rPr lang="en-US" dirty="0"/>
              <a:t>Content with Caption slide</a:t>
            </a:r>
          </a:p>
        </p:txBody>
      </p:sp>
      <p:sp>
        <p:nvSpPr>
          <p:cNvPr id="11" name="Rectangle 10">
            <a:extLst>
              <a:ext uri="{FF2B5EF4-FFF2-40B4-BE49-F238E27FC236}">
                <a16:creationId xmlns:a16="http://schemas.microsoft.com/office/drawing/2014/main" id="{B6E0171F-5CCB-48D9-B8A6-7791432BCCDD}"/>
              </a:ext>
            </a:extLst>
          </p:cNvPr>
          <p:cNvSpPr/>
          <p:nvPr userDrawn="1"/>
        </p:nvSpPr>
        <p:spPr>
          <a:xfrm>
            <a:off x="0" y="0"/>
            <a:ext cx="12192000" cy="155643"/>
          </a:xfrm>
          <a:prstGeom prst="rect">
            <a:avLst/>
          </a:prstGeom>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 Placeholder 4">
            <a:extLst>
              <a:ext uri="{FF2B5EF4-FFF2-40B4-BE49-F238E27FC236}">
                <a16:creationId xmlns:a16="http://schemas.microsoft.com/office/drawing/2014/main" id="{B576F348-2DBF-4B61-80C1-EFE57F295560}"/>
              </a:ext>
            </a:extLst>
          </p:cNvPr>
          <p:cNvSpPr>
            <a:spLocks noGrp="1"/>
          </p:cNvSpPr>
          <p:nvPr>
            <p:ph type="body" sz="quarter" idx="14"/>
          </p:nvPr>
        </p:nvSpPr>
        <p:spPr>
          <a:xfrm>
            <a:off x="7786599" y="2059619"/>
            <a:ext cx="3200400" cy="3705760"/>
          </a:xfrm>
        </p:spPr>
        <p:txBody>
          <a:bodyPr/>
          <a:lstStyle>
            <a:lvl1pPr>
              <a:defRPr>
                <a:solidFill>
                  <a:schemeClr val="accent6">
                    <a:lumMod val="50000"/>
                  </a:schemeClr>
                </a:solidFill>
                <a:latin typeface="Montserrat" panose="00000500000000000000" pitchFamily="50" charset="0"/>
              </a:defRPr>
            </a:lvl1pPr>
            <a:lvl2pPr>
              <a:defRPr>
                <a:solidFill>
                  <a:schemeClr val="accent6">
                    <a:lumMod val="50000"/>
                  </a:schemeClr>
                </a:solidFill>
                <a:latin typeface="Montserrat" panose="00000500000000000000" pitchFamily="50" charset="0"/>
              </a:defRPr>
            </a:lvl2pPr>
            <a:lvl3pPr>
              <a:defRPr>
                <a:solidFill>
                  <a:schemeClr val="accent6">
                    <a:lumMod val="50000"/>
                  </a:schemeClr>
                </a:solidFill>
                <a:latin typeface="Montserrat" panose="00000500000000000000" pitchFamily="50" charset="0"/>
              </a:defRPr>
            </a:lvl3pPr>
            <a:lvl4pPr>
              <a:defRPr>
                <a:solidFill>
                  <a:schemeClr val="accent6">
                    <a:lumMod val="50000"/>
                  </a:schemeClr>
                </a:solidFill>
                <a:latin typeface="Montserrat" panose="00000500000000000000" pitchFamily="50" charset="0"/>
              </a:defRPr>
            </a:lvl4pPr>
            <a:lvl5pPr>
              <a:defRPr>
                <a:solidFill>
                  <a:schemeClr val="accent6">
                    <a:lumMod val="50000"/>
                  </a:schemeClr>
                </a:solidFill>
                <a:latin typeface="Montserrat" panose="00000500000000000000"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Picture Placeholder 4">
            <a:extLst>
              <a:ext uri="{FF2B5EF4-FFF2-40B4-BE49-F238E27FC236}">
                <a16:creationId xmlns:a16="http://schemas.microsoft.com/office/drawing/2014/main" id="{470EAB63-00EE-44F4-9468-EBD1A6E360A1}"/>
              </a:ext>
            </a:extLst>
          </p:cNvPr>
          <p:cNvSpPr>
            <a:spLocks noGrp="1"/>
          </p:cNvSpPr>
          <p:nvPr>
            <p:ph type="pic" sz="quarter" idx="15"/>
          </p:nvPr>
        </p:nvSpPr>
        <p:spPr>
          <a:xfrm>
            <a:off x="1203325" y="2058987"/>
            <a:ext cx="6413500" cy="4039971"/>
          </a:xfrm>
        </p:spPr>
        <p:txBody>
          <a:bodyPr/>
          <a:lstStyle/>
          <a:p>
            <a:r>
              <a:rPr lang="en-US" dirty="0"/>
              <a:t>Click icon to add picture</a:t>
            </a:r>
          </a:p>
        </p:txBody>
      </p:sp>
      <p:pic>
        <p:nvPicPr>
          <p:cNvPr id="14" name="Picture 13" descr="A picture containing drawing&#10;&#10;Description automatically generated">
            <a:extLst>
              <a:ext uri="{FF2B5EF4-FFF2-40B4-BE49-F238E27FC236}">
                <a16:creationId xmlns:a16="http://schemas.microsoft.com/office/drawing/2014/main" id="{42D895D8-9286-4458-80CD-21ACEA8C083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5529" y="6494943"/>
            <a:ext cx="1322881" cy="323749"/>
          </a:xfrm>
          <a:prstGeom prst="rect">
            <a:avLst/>
          </a:prstGeom>
        </p:spPr>
      </p:pic>
    </p:spTree>
    <p:extLst>
      <p:ext uri="{BB962C8B-B14F-4D97-AF65-F5344CB8AC3E}">
        <p14:creationId xmlns:p14="http://schemas.microsoft.com/office/powerpoint/2010/main" val="765025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6"/>
          <p:cNvSpPr/>
          <p:nvPr/>
        </p:nvSpPr>
        <p:spPr>
          <a:xfrm>
            <a:off x="0" y="147017"/>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96676414"/>
      </p:ext>
    </p:extLst>
  </p:cSld>
  <p:clrMap bg1="dk1" tx1="lt1" bg2="dk2" tx2="lt2" accent1="accent1" accent2="accent2" accent3="accent3" accent4="accent4" accent5="accent5" accent6="accent6" hlink="hlink" folHlink="folHlink"/>
  <p:sldLayoutIdLst>
    <p:sldLayoutId id="2147483672" r:id="rId1"/>
    <p:sldLayoutId id="2147483661" r:id="rId2"/>
    <p:sldLayoutId id="2147483663" r:id="rId3"/>
    <p:sldLayoutId id="2147483675" r:id="rId4"/>
    <p:sldLayoutId id="2147483662" r:id="rId5"/>
    <p:sldLayoutId id="2147483676" r:id="rId6"/>
    <p:sldLayoutId id="2147483664" r:id="rId7"/>
    <p:sldLayoutId id="2147483665" r:id="rId8"/>
    <p:sldLayoutId id="2147483668" r:id="rId9"/>
    <p:sldLayoutId id="2147483674" r:id="rId10"/>
    <p:sldLayoutId id="2147483680" r:id="rId11"/>
  </p:sldLayoutIdLst>
  <p:txStyles>
    <p:titleStyle>
      <a:lvl1pPr algn="ctr" defTabSz="914400" rtl="0" eaLnBrk="1" latinLnBrk="0" hangingPunct="1">
        <a:lnSpc>
          <a:spcPct val="85000"/>
        </a:lnSpc>
        <a:spcBef>
          <a:spcPct val="0"/>
        </a:spcBef>
        <a:buNone/>
        <a:defRPr sz="4200" b="1" kern="1200" cap="all" baseline="0">
          <a:solidFill>
            <a:schemeClr val="bg2"/>
          </a:solidFill>
          <a:latin typeface="Montserrat" panose="00000500000000000000" pitchFamily="50" charset="0"/>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tags" Target="../tags/tag3.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CD1BE-1501-4B7F-8D41-999E0BEB5775}"/>
              </a:ext>
            </a:extLst>
          </p:cNvPr>
          <p:cNvSpPr>
            <a:spLocks noGrp="1"/>
          </p:cNvSpPr>
          <p:nvPr>
            <p:ph type="title"/>
          </p:nvPr>
        </p:nvSpPr>
        <p:spPr>
          <a:xfrm>
            <a:off x="1203960" y="2647406"/>
            <a:ext cx="9784080" cy="1198221"/>
          </a:xfrm>
        </p:spPr>
        <p:txBody>
          <a:bodyPr>
            <a:normAutofit fontScale="90000"/>
          </a:bodyPr>
          <a:lstStyle/>
          <a:p>
            <a:r>
              <a:rPr lang="en-US" dirty="0"/>
              <a:t>6 Fundamental values of </a:t>
            </a:r>
            <a:br>
              <a:rPr lang="en-US" dirty="0"/>
            </a:br>
            <a:r>
              <a:rPr lang="en-US" dirty="0"/>
              <a:t>Academic Integrity</a:t>
            </a:r>
          </a:p>
        </p:txBody>
      </p:sp>
    </p:spTree>
    <p:custDataLst>
      <p:tags r:id="rId1"/>
    </p:custDataLst>
    <p:extLst>
      <p:ext uri="{BB962C8B-B14F-4D97-AF65-F5344CB8AC3E}">
        <p14:creationId xmlns:p14="http://schemas.microsoft.com/office/powerpoint/2010/main" val="27740993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C0FFF4B0-DC53-4381-80EA-E2128930D891}"/>
              </a:ext>
            </a:extLst>
          </p:cNvPr>
          <p:cNvSpPr txBox="1">
            <a:spLocks/>
          </p:cNvSpPr>
          <p:nvPr/>
        </p:nvSpPr>
        <p:spPr>
          <a:xfrm>
            <a:off x="-1" y="330452"/>
            <a:ext cx="12191999" cy="1251888"/>
          </a:xfrm>
          <a:prstGeom prst="rect">
            <a:avLst/>
          </a:prstGeom>
        </p:spPr>
        <p:txBody>
          <a:bodyPr vert="horz" lIns="91440" tIns="45720" rIns="91440" bIns="45720" rtlCol="0" anchor="b">
            <a:normAutofit fontScale="62500" lnSpcReduction="20000"/>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pPr algn="ctr">
              <a:lnSpc>
                <a:spcPct val="170000"/>
              </a:lnSpc>
            </a:pPr>
            <a:r>
              <a:rPr lang="en-US" b="1" spc="150" dirty="0">
                <a:latin typeface="Montserrat" panose="00000500000000000000" pitchFamily="50" charset="0"/>
              </a:rPr>
              <a:t>According to </a:t>
            </a:r>
            <a:r>
              <a:rPr lang="en-US" b="1" i="1" spc="150" dirty="0">
                <a:latin typeface="Montserrat" panose="00000500000000000000" pitchFamily="50" charset="0"/>
              </a:rPr>
              <a:t>the International Center for Academic Integrity</a:t>
            </a:r>
            <a:r>
              <a:rPr lang="en-US" b="1" spc="150" dirty="0">
                <a:latin typeface="Montserrat" panose="00000500000000000000" pitchFamily="50" charset="0"/>
              </a:rPr>
              <a:t>, </a:t>
            </a:r>
          </a:p>
          <a:p>
            <a:pPr algn="ctr">
              <a:lnSpc>
                <a:spcPct val="170000"/>
              </a:lnSpc>
            </a:pPr>
            <a:r>
              <a:rPr lang="en-US" b="1" spc="150" dirty="0">
                <a:latin typeface="Montserrat" panose="00000500000000000000" pitchFamily="50" charset="0"/>
              </a:rPr>
              <a:t>there are 6 fundamental values: </a:t>
            </a:r>
          </a:p>
        </p:txBody>
      </p:sp>
      <p:sp>
        <p:nvSpPr>
          <p:cNvPr id="4" name="TextBox 3">
            <a:extLst>
              <a:ext uri="{FF2B5EF4-FFF2-40B4-BE49-F238E27FC236}">
                <a16:creationId xmlns:a16="http://schemas.microsoft.com/office/drawing/2014/main" id="{095293F5-8E4C-41CE-86A0-4BA99406B5CB}"/>
              </a:ext>
            </a:extLst>
          </p:cNvPr>
          <p:cNvSpPr txBox="1"/>
          <p:nvPr/>
        </p:nvSpPr>
        <p:spPr>
          <a:xfrm>
            <a:off x="3096961" y="1834888"/>
            <a:ext cx="2790033" cy="3693319"/>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sz="2400" b="1" dirty="0">
                <a:solidFill>
                  <a:schemeClr val="accent6">
                    <a:lumMod val="50000"/>
                  </a:schemeClr>
                </a:solidFill>
                <a:latin typeface="Montserrat" panose="00000500000000000000" pitchFamily="50" charset="0"/>
              </a:rPr>
              <a:t>Honesty</a:t>
            </a:r>
          </a:p>
          <a:p>
            <a:pPr marL="285750" indent="-285750">
              <a:lnSpc>
                <a:spcPct val="150000"/>
              </a:lnSpc>
              <a:buFont typeface="Arial" panose="020B0604020202020204" pitchFamily="34" charset="0"/>
              <a:buChar char="•"/>
            </a:pPr>
            <a:r>
              <a:rPr lang="en-US" sz="2400" b="1" dirty="0">
                <a:solidFill>
                  <a:schemeClr val="accent6">
                    <a:lumMod val="50000"/>
                  </a:schemeClr>
                </a:solidFill>
                <a:latin typeface="Montserrat" panose="00000500000000000000" pitchFamily="50" charset="0"/>
              </a:rPr>
              <a:t>Trust</a:t>
            </a:r>
          </a:p>
          <a:p>
            <a:pPr marL="285750" indent="-285750">
              <a:lnSpc>
                <a:spcPct val="150000"/>
              </a:lnSpc>
              <a:buFont typeface="Arial" panose="020B0604020202020204" pitchFamily="34" charset="0"/>
              <a:buChar char="•"/>
            </a:pPr>
            <a:r>
              <a:rPr lang="en-US" sz="2400" b="1" dirty="0">
                <a:solidFill>
                  <a:schemeClr val="accent6">
                    <a:lumMod val="50000"/>
                  </a:schemeClr>
                </a:solidFill>
                <a:latin typeface="Montserrat" panose="00000500000000000000" pitchFamily="50" charset="0"/>
              </a:rPr>
              <a:t>Fairness</a:t>
            </a:r>
          </a:p>
          <a:p>
            <a:pPr marL="285750" indent="-285750">
              <a:lnSpc>
                <a:spcPct val="150000"/>
              </a:lnSpc>
              <a:buFont typeface="Arial" panose="020B0604020202020204" pitchFamily="34" charset="0"/>
              <a:buChar char="•"/>
            </a:pPr>
            <a:r>
              <a:rPr lang="en-US" sz="2400" b="1" dirty="0">
                <a:solidFill>
                  <a:schemeClr val="accent6">
                    <a:lumMod val="50000"/>
                  </a:schemeClr>
                </a:solidFill>
                <a:latin typeface="Montserrat" panose="00000500000000000000" pitchFamily="50" charset="0"/>
              </a:rPr>
              <a:t>Respect</a:t>
            </a:r>
          </a:p>
          <a:p>
            <a:pPr marL="285750" indent="-285750">
              <a:lnSpc>
                <a:spcPct val="150000"/>
              </a:lnSpc>
              <a:buFont typeface="Arial" panose="020B0604020202020204" pitchFamily="34" charset="0"/>
              <a:buChar char="•"/>
            </a:pPr>
            <a:r>
              <a:rPr lang="en-US" sz="2400" b="1" dirty="0">
                <a:solidFill>
                  <a:schemeClr val="accent6">
                    <a:lumMod val="50000"/>
                  </a:schemeClr>
                </a:solidFill>
                <a:latin typeface="Montserrat" panose="00000500000000000000" pitchFamily="50" charset="0"/>
              </a:rPr>
              <a:t>Responsibility</a:t>
            </a:r>
          </a:p>
          <a:p>
            <a:pPr marL="285750" indent="-285750">
              <a:lnSpc>
                <a:spcPct val="150000"/>
              </a:lnSpc>
              <a:buFont typeface="Arial" panose="020B0604020202020204" pitchFamily="34" charset="0"/>
              <a:buChar char="•"/>
            </a:pPr>
            <a:r>
              <a:rPr lang="en-US" sz="2400" b="1" dirty="0">
                <a:solidFill>
                  <a:schemeClr val="accent6">
                    <a:lumMod val="50000"/>
                  </a:schemeClr>
                </a:solidFill>
                <a:latin typeface="Montserrat" panose="00000500000000000000" pitchFamily="50" charset="0"/>
              </a:rPr>
              <a:t>Courage</a:t>
            </a:r>
          </a:p>
          <a:p>
            <a:pPr marL="285750" indent="-285750">
              <a:buFont typeface="Arial" panose="020B0604020202020204" pitchFamily="34" charset="0"/>
              <a:buChar char="•"/>
            </a:pPr>
            <a:endParaRPr lang="en-US" dirty="0">
              <a:solidFill>
                <a:schemeClr val="accent6">
                  <a:lumMod val="50000"/>
                </a:schemeClr>
              </a:solidFill>
              <a:latin typeface="Montserrat" panose="00000500000000000000" pitchFamily="50" charset="0"/>
            </a:endParaRPr>
          </a:p>
        </p:txBody>
      </p:sp>
      <p:sp>
        <p:nvSpPr>
          <p:cNvPr id="14" name="TextBox 13">
            <a:extLst>
              <a:ext uri="{FF2B5EF4-FFF2-40B4-BE49-F238E27FC236}">
                <a16:creationId xmlns:a16="http://schemas.microsoft.com/office/drawing/2014/main" id="{61C030E6-12FB-4A69-95A9-9EDF071E1992}"/>
              </a:ext>
            </a:extLst>
          </p:cNvPr>
          <p:cNvSpPr txBox="1"/>
          <p:nvPr/>
        </p:nvSpPr>
        <p:spPr>
          <a:xfrm>
            <a:off x="7223760" y="6462576"/>
            <a:ext cx="5212080" cy="307777"/>
          </a:xfrm>
          <a:prstGeom prst="rect">
            <a:avLst/>
          </a:prstGeom>
          <a:noFill/>
        </p:spPr>
        <p:txBody>
          <a:bodyPr wrap="square">
            <a:spAutoFit/>
          </a:bodyPr>
          <a:lstStyle/>
          <a:p>
            <a:pPr rtl="0">
              <a:spcBef>
                <a:spcPts val="0"/>
              </a:spcBef>
              <a:spcAft>
                <a:spcPts val="0"/>
              </a:spcAft>
            </a:pPr>
            <a:r>
              <a:rPr lang="en-US" sz="1400" b="0" i="0" u="none" strike="noStrike" dirty="0">
                <a:solidFill>
                  <a:srgbClr val="000000"/>
                </a:solidFill>
                <a:effectLst/>
                <a:latin typeface="Calibri" panose="020F0502020204030204" pitchFamily="34" charset="0"/>
              </a:rPr>
              <a:t>Source: https://www.academicintegrity.org/fundamental-values/</a:t>
            </a:r>
            <a:endParaRPr lang="en-US" sz="1400" b="0" dirty="0">
              <a:effectLst/>
            </a:endParaRPr>
          </a:p>
        </p:txBody>
      </p:sp>
      <p:pic>
        <p:nvPicPr>
          <p:cNvPr id="1028" name="Picture 4">
            <a:extLst>
              <a:ext uri="{FF2B5EF4-FFF2-40B4-BE49-F238E27FC236}">
                <a16:creationId xmlns:a16="http://schemas.microsoft.com/office/drawing/2014/main" id="{B31C8016-061E-4865-83AB-E4F5FEE4066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23760" y="1582340"/>
            <a:ext cx="2514586" cy="3556978"/>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6174209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E7E1A0A-7A25-A24A-99CB-216852653E97}"/>
              </a:ext>
            </a:extLst>
          </p:cNvPr>
          <p:cNvSpPr>
            <a:spLocks noGrp="1"/>
          </p:cNvSpPr>
          <p:nvPr>
            <p:ph type="title"/>
          </p:nvPr>
        </p:nvSpPr>
        <p:spPr>
          <a:xfrm>
            <a:off x="1203960" y="392086"/>
            <a:ext cx="9784080" cy="959701"/>
          </a:xfrm>
        </p:spPr>
        <p:txBody>
          <a:bodyPr/>
          <a:lstStyle/>
          <a:p>
            <a:r>
              <a:rPr lang="en-US" dirty="0"/>
              <a:t>honesty</a:t>
            </a:r>
          </a:p>
        </p:txBody>
      </p:sp>
      <p:sp>
        <p:nvSpPr>
          <p:cNvPr id="5" name="TextBox 4">
            <a:extLst>
              <a:ext uri="{FF2B5EF4-FFF2-40B4-BE49-F238E27FC236}">
                <a16:creationId xmlns:a16="http://schemas.microsoft.com/office/drawing/2014/main" id="{366604C2-4A91-E846-A8E9-576687578B3A}"/>
              </a:ext>
            </a:extLst>
          </p:cNvPr>
          <p:cNvSpPr txBox="1"/>
          <p:nvPr/>
        </p:nvSpPr>
        <p:spPr>
          <a:xfrm>
            <a:off x="1268620" y="2665242"/>
            <a:ext cx="9996617" cy="3086871"/>
          </a:xfrm>
          <a:prstGeom prst="rect">
            <a:avLst/>
          </a:prstGeom>
          <a:noFill/>
        </p:spPr>
        <p:txBody>
          <a:bodyPr wrap="square" rtlCol="0">
            <a:spAutoFit/>
          </a:bodyPr>
          <a:lstStyle/>
          <a:p>
            <a:pPr>
              <a:lnSpc>
                <a:spcPct val="150000"/>
              </a:lnSpc>
            </a:pPr>
            <a:r>
              <a:rPr lang="en-US" sz="2200" dirty="0">
                <a:solidFill>
                  <a:schemeClr val="accent1"/>
                </a:solidFill>
                <a:latin typeface="Montserrat" panose="00000500000000000000" pitchFamily="50" charset="0"/>
              </a:rPr>
              <a:t>Ways to demonstrate </a:t>
            </a:r>
            <a:r>
              <a:rPr lang="en-US" sz="2200" dirty="0">
                <a:solidFill>
                  <a:schemeClr val="accent2"/>
                </a:solidFill>
                <a:latin typeface="Montserrat" panose="00000500000000000000" pitchFamily="50" charset="0"/>
              </a:rPr>
              <a:t>honesty</a:t>
            </a:r>
            <a:r>
              <a:rPr lang="en-US" sz="2200" dirty="0">
                <a:solidFill>
                  <a:schemeClr val="accent1"/>
                </a:solidFill>
                <a:latin typeface="Montserrat" panose="00000500000000000000" pitchFamily="50" charset="0"/>
              </a:rPr>
              <a:t> in an academic environment:</a:t>
            </a:r>
          </a:p>
          <a:p>
            <a:pPr marL="742950" lvl="1" indent="-285750">
              <a:lnSpc>
                <a:spcPct val="150000"/>
              </a:lnSpc>
              <a:buFont typeface="Arial" panose="020B0604020202020204" pitchFamily="34" charset="0"/>
              <a:buChar char="•"/>
            </a:pPr>
            <a:r>
              <a:rPr lang="en-US" sz="2200" dirty="0">
                <a:solidFill>
                  <a:schemeClr val="accent2"/>
                </a:solidFill>
                <a:latin typeface="Montserrat" panose="00000500000000000000" pitchFamily="50" charset="0"/>
              </a:rPr>
              <a:t>Be truthful</a:t>
            </a:r>
          </a:p>
          <a:p>
            <a:pPr marL="742950" lvl="1" indent="-285750">
              <a:lnSpc>
                <a:spcPct val="150000"/>
              </a:lnSpc>
              <a:buFont typeface="Arial" panose="020B0604020202020204" pitchFamily="34" charset="0"/>
              <a:buChar char="•"/>
            </a:pPr>
            <a:r>
              <a:rPr lang="en-US" sz="2200" dirty="0">
                <a:solidFill>
                  <a:schemeClr val="accent2"/>
                </a:solidFill>
                <a:latin typeface="Montserrat" panose="00000500000000000000" pitchFamily="50" charset="0"/>
              </a:rPr>
              <a:t>Give credit to the owner of the work</a:t>
            </a:r>
          </a:p>
          <a:p>
            <a:pPr marL="742950" lvl="1" indent="-285750">
              <a:lnSpc>
                <a:spcPct val="150000"/>
              </a:lnSpc>
              <a:buFont typeface="Arial" panose="020B0604020202020204" pitchFamily="34" charset="0"/>
              <a:buChar char="•"/>
            </a:pPr>
            <a:r>
              <a:rPr lang="en-US" sz="2200" dirty="0">
                <a:solidFill>
                  <a:schemeClr val="accent2"/>
                </a:solidFill>
                <a:latin typeface="Montserrat" panose="00000500000000000000" pitchFamily="50" charset="0"/>
              </a:rPr>
              <a:t>Keep promises</a:t>
            </a:r>
          </a:p>
          <a:p>
            <a:pPr marL="742950" lvl="1" indent="-285750">
              <a:lnSpc>
                <a:spcPct val="150000"/>
              </a:lnSpc>
              <a:buFont typeface="Arial" panose="020B0604020202020204" pitchFamily="34" charset="0"/>
              <a:buChar char="•"/>
            </a:pPr>
            <a:r>
              <a:rPr lang="en-US" sz="2200" dirty="0">
                <a:solidFill>
                  <a:schemeClr val="accent2"/>
                </a:solidFill>
                <a:latin typeface="Montserrat" panose="00000500000000000000" pitchFamily="50" charset="0"/>
              </a:rPr>
              <a:t>Provide factual evidence</a:t>
            </a:r>
          </a:p>
          <a:p>
            <a:pPr marL="742950" lvl="1" indent="-285750">
              <a:lnSpc>
                <a:spcPct val="150000"/>
              </a:lnSpc>
              <a:buFont typeface="Arial" panose="020B0604020202020204" pitchFamily="34" charset="0"/>
              <a:buChar char="•"/>
            </a:pPr>
            <a:r>
              <a:rPr lang="en-US" sz="2200" dirty="0">
                <a:solidFill>
                  <a:schemeClr val="accent2"/>
                </a:solidFill>
                <a:latin typeface="Montserrat" panose="00000500000000000000" pitchFamily="50" charset="0"/>
              </a:rPr>
              <a:t>Aspire to objectivity, consider all sides, and one’s own potential biases</a:t>
            </a:r>
          </a:p>
        </p:txBody>
      </p:sp>
      <p:sp>
        <p:nvSpPr>
          <p:cNvPr id="2" name="TextBox 1">
            <a:extLst>
              <a:ext uri="{FF2B5EF4-FFF2-40B4-BE49-F238E27FC236}">
                <a16:creationId xmlns:a16="http://schemas.microsoft.com/office/drawing/2014/main" id="{2B912A2B-D843-4ABA-889C-73E1F7F9EBB0}"/>
              </a:ext>
            </a:extLst>
          </p:cNvPr>
          <p:cNvSpPr txBox="1"/>
          <p:nvPr/>
        </p:nvSpPr>
        <p:spPr>
          <a:xfrm>
            <a:off x="7201988" y="6550223"/>
            <a:ext cx="5094514" cy="307777"/>
          </a:xfrm>
          <a:prstGeom prst="rect">
            <a:avLst/>
          </a:prstGeom>
          <a:noFill/>
        </p:spPr>
        <p:txBody>
          <a:bodyPr wrap="square" rtlCol="0">
            <a:spAutoFit/>
          </a:bodyPr>
          <a:lstStyle/>
          <a:p>
            <a:r>
              <a:rPr lang="fr-FR" sz="1400" b="0" i="0" u="none" strike="noStrike" dirty="0">
                <a:solidFill>
                  <a:srgbClr val="000000"/>
                </a:solidFill>
                <a:effectLst/>
                <a:latin typeface="Calibri" panose="020F0502020204030204" pitchFamily="34" charset="0"/>
              </a:rPr>
              <a:t>  Source: https://www.academicintegrity.org/fundamental-values/</a:t>
            </a:r>
            <a:endParaRPr lang="en-US" sz="1400" dirty="0"/>
          </a:p>
        </p:txBody>
      </p:sp>
      <p:sp>
        <p:nvSpPr>
          <p:cNvPr id="7" name="TextBox 6">
            <a:extLst>
              <a:ext uri="{FF2B5EF4-FFF2-40B4-BE49-F238E27FC236}">
                <a16:creationId xmlns:a16="http://schemas.microsoft.com/office/drawing/2014/main" id="{7D33B55C-A91E-481E-9688-A8C18617489D}"/>
              </a:ext>
            </a:extLst>
          </p:cNvPr>
          <p:cNvSpPr txBox="1"/>
          <p:nvPr/>
        </p:nvSpPr>
        <p:spPr>
          <a:xfrm>
            <a:off x="2632211" y="1351787"/>
            <a:ext cx="8275975" cy="923330"/>
          </a:xfrm>
          <a:prstGeom prst="rect">
            <a:avLst/>
          </a:prstGeom>
          <a:noFill/>
        </p:spPr>
        <p:txBody>
          <a:bodyPr wrap="square" rtlCol="0">
            <a:spAutoFit/>
          </a:bodyPr>
          <a:lstStyle/>
          <a:p>
            <a:r>
              <a:rPr lang="en-US" sz="1800" dirty="0">
                <a:latin typeface="Montserrat" panose="00000500000000000000" pitchFamily="50" charset="0"/>
              </a:rPr>
              <a:t>Noun</a:t>
            </a:r>
          </a:p>
          <a:p>
            <a:r>
              <a:rPr lang="en-US" sz="1800" dirty="0">
                <a:latin typeface="Montserrat" panose="00000500000000000000" pitchFamily="50" charset="0"/>
              </a:rPr>
              <a:t>The quality of being honest, free from fraud or deception, legitimate, truthful</a:t>
            </a:r>
          </a:p>
          <a:p>
            <a:endParaRPr lang="en-US" dirty="0"/>
          </a:p>
        </p:txBody>
      </p:sp>
    </p:spTree>
    <p:custDataLst>
      <p:tags r:id="rId1"/>
    </p:custDataLst>
    <p:extLst>
      <p:ext uri="{BB962C8B-B14F-4D97-AF65-F5344CB8AC3E}">
        <p14:creationId xmlns:p14="http://schemas.microsoft.com/office/powerpoint/2010/main" val="28304281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E7E1A0A-7A25-A24A-99CB-216852653E97}"/>
              </a:ext>
            </a:extLst>
          </p:cNvPr>
          <p:cNvSpPr>
            <a:spLocks noGrp="1"/>
          </p:cNvSpPr>
          <p:nvPr>
            <p:ph type="title"/>
          </p:nvPr>
        </p:nvSpPr>
        <p:spPr>
          <a:xfrm>
            <a:off x="1203960" y="392086"/>
            <a:ext cx="9784080" cy="959701"/>
          </a:xfrm>
        </p:spPr>
        <p:txBody>
          <a:bodyPr/>
          <a:lstStyle/>
          <a:p>
            <a:r>
              <a:rPr lang="en-US" dirty="0"/>
              <a:t>trust</a:t>
            </a:r>
          </a:p>
        </p:txBody>
      </p:sp>
      <p:sp>
        <p:nvSpPr>
          <p:cNvPr id="5" name="TextBox 4">
            <a:extLst>
              <a:ext uri="{FF2B5EF4-FFF2-40B4-BE49-F238E27FC236}">
                <a16:creationId xmlns:a16="http://schemas.microsoft.com/office/drawing/2014/main" id="{366604C2-4A91-E846-A8E9-576687578B3A}"/>
              </a:ext>
            </a:extLst>
          </p:cNvPr>
          <p:cNvSpPr txBox="1"/>
          <p:nvPr/>
        </p:nvSpPr>
        <p:spPr>
          <a:xfrm>
            <a:off x="1268620" y="2665242"/>
            <a:ext cx="9996617" cy="3594702"/>
          </a:xfrm>
          <a:prstGeom prst="rect">
            <a:avLst/>
          </a:prstGeom>
          <a:noFill/>
        </p:spPr>
        <p:txBody>
          <a:bodyPr wrap="square" rtlCol="0">
            <a:spAutoFit/>
          </a:bodyPr>
          <a:lstStyle/>
          <a:p>
            <a:pPr>
              <a:lnSpc>
                <a:spcPct val="150000"/>
              </a:lnSpc>
            </a:pPr>
            <a:r>
              <a:rPr lang="en-US" sz="2200" dirty="0">
                <a:solidFill>
                  <a:schemeClr val="accent1"/>
                </a:solidFill>
                <a:latin typeface="Montserrat" panose="00000500000000000000" pitchFamily="50" charset="0"/>
              </a:rPr>
              <a:t>Ways to demonstrate </a:t>
            </a:r>
            <a:r>
              <a:rPr lang="en-US" sz="2200" dirty="0">
                <a:solidFill>
                  <a:schemeClr val="accent2"/>
                </a:solidFill>
                <a:latin typeface="Montserrat" panose="00000500000000000000" pitchFamily="50" charset="0"/>
              </a:rPr>
              <a:t>trust</a:t>
            </a:r>
            <a:r>
              <a:rPr lang="en-US" sz="2200" dirty="0">
                <a:solidFill>
                  <a:schemeClr val="accent1"/>
                </a:solidFill>
                <a:latin typeface="Montserrat" panose="00000500000000000000" pitchFamily="50" charset="0"/>
              </a:rPr>
              <a:t> in an academic environment:</a:t>
            </a:r>
          </a:p>
          <a:p>
            <a:pPr marL="742950" lvl="1" indent="-285750">
              <a:lnSpc>
                <a:spcPct val="150000"/>
              </a:lnSpc>
              <a:buFont typeface="Arial" panose="020B0604020202020204" pitchFamily="34" charset="0"/>
              <a:buChar char="•"/>
            </a:pPr>
            <a:r>
              <a:rPr lang="en-US" sz="2200" dirty="0">
                <a:solidFill>
                  <a:schemeClr val="accent2"/>
                </a:solidFill>
                <a:latin typeface="Montserrat" panose="00000500000000000000" pitchFamily="50" charset="0"/>
              </a:rPr>
              <a:t>Clearly state expectations and follow through</a:t>
            </a:r>
          </a:p>
          <a:p>
            <a:pPr marL="742950" lvl="1" indent="-285750">
              <a:lnSpc>
                <a:spcPct val="150000"/>
              </a:lnSpc>
              <a:buFont typeface="Arial" panose="020B0604020202020204" pitchFamily="34" charset="0"/>
              <a:buChar char="•"/>
            </a:pPr>
            <a:r>
              <a:rPr lang="en-US" sz="2200" dirty="0">
                <a:solidFill>
                  <a:schemeClr val="accent2"/>
                </a:solidFill>
                <a:latin typeface="Montserrat" panose="00000500000000000000" pitchFamily="50" charset="0"/>
              </a:rPr>
              <a:t>Promote transparency in values, processes, and outcomes</a:t>
            </a:r>
          </a:p>
          <a:p>
            <a:pPr marL="742950" lvl="1" indent="-285750">
              <a:lnSpc>
                <a:spcPct val="150000"/>
              </a:lnSpc>
              <a:buFont typeface="Arial" panose="020B0604020202020204" pitchFamily="34" charset="0"/>
              <a:buChar char="•"/>
            </a:pPr>
            <a:r>
              <a:rPr lang="en-US" sz="2200" dirty="0">
                <a:solidFill>
                  <a:schemeClr val="accent2"/>
                </a:solidFill>
                <a:latin typeface="Montserrat" panose="00000500000000000000" pitchFamily="50" charset="0"/>
              </a:rPr>
              <a:t>Trust others</a:t>
            </a:r>
          </a:p>
          <a:p>
            <a:pPr marL="742950" lvl="1" indent="-285750">
              <a:lnSpc>
                <a:spcPct val="150000"/>
              </a:lnSpc>
              <a:buFont typeface="Arial" panose="020B0604020202020204" pitchFamily="34" charset="0"/>
              <a:buChar char="•"/>
            </a:pPr>
            <a:r>
              <a:rPr lang="en-US" sz="2200" dirty="0">
                <a:solidFill>
                  <a:schemeClr val="accent2"/>
                </a:solidFill>
                <a:latin typeface="Montserrat" panose="00000500000000000000" pitchFamily="50" charset="0"/>
              </a:rPr>
              <a:t>Give credence</a:t>
            </a:r>
          </a:p>
          <a:p>
            <a:pPr marL="742950" lvl="1" indent="-285750">
              <a:lnSpc>
                <a:spcPct val="150000"/>
              </a:lnSpc>
              <a:buFont typeface="Arial" panose="020B0604020202020204" pitchFamily="34" charset="0"/>
              <a:buChar char="•"/>
            </a:pPr>
            <a:r>
              <a:rPr lang="en-US" sz="2200" dirty="0">
                <a:solidFill>
                  <a:schemeClr val="accent2"/>
                </a:solidFill>
                <a:latin typeface="Montserrat" panose="00000500000000000000" pitchFamily="50" charset="0"/>
              </a:rPr>
              <a:t>Encourage mutual understanding</a:t>
            </a:r>
          </a:p>
          <a:p>
            <a:pPr marL="742950" lvl="1" indent="-285750">
              <a:lnSpc>
                <a:spcPct val="150000"/>
              </a:lnSpc>
              <a:buFont typeface="Arial" panose="020B0604020202020204" pitchFamily="34" charset="0"/>
              <a:buChar char="•"/>
            </a:pPr>
            <a:r>
              <a:rPr lang="en-US" sz="2200" dirty="0">
                <a:solidFill>
                  <a:schemeClr val="accent2"/>
                </a:solidFill>
                <a:latin typeface="Montserrat" panose="00000500000000000000" pitchFamily="50" charset="0"/>
              </a:rPr>
              <a:t>Act with genuineness</a:t>
            </a:r>
          </a:p>
        </p:txBody>
      </p:sp>
      <p:sp>
        <p:nvSpPr>
          <p:cNvPr id="2" name="TextBox 1">
            <a:extLst>
              <a:ext uri="{FF2B5EF4-FFF2-40B4-BE49-F238E27FC236}">
                <a16:creationId xmlns:a16="http://schemas.microsoft.com/office/drawing/2014/main" id="{2B912A2B-D843-4ABA-889C-73E1F7F9EBB0}"/>
              </a:ext>
            </a:extLst>
          </p:cNvPr>
          <p:cNvSpPr txBox="1"/>
          <p:nvPr/>
        </p:nvSpPr>
        <p:spPr>
          <a:xfrm>
            <a:off x="7201988" y="6550223"/>
            <a:ext cx="5094514" cy="307777"/>
          </a:xfrm>
          <a:prstGeom prst="rect">
            <a:avLst/>
          </a:prstGeom>
          <a:noFill/>
        </p:spPr>
        <p:txBody>
          <a:bodyPr wrap="square" rtlCol="0">
            <a:spAutoFit/>
          </a:bodyPr>
          <a:lstStyle/>
          <a:p>
            <a:r>
              <a:rPr lang="fr-FR" sz="1400" b="0" i="0" u="none" strike="noStrike" dirty="0">
                <a:solidFill>
                  <a:srgbClr val="000000"/>
                </a:solidFill>
                <a:effectLst/>
                <a:latin typeface="Calibri" panose="020F0502020204030204" pitchFamily="34" charset="0"/>
              </a:rPr>
              <a:t>  Source: https://www.academicintegrity.org/fundamental-values/</a:t>
            </a:r>
            <a:endParaRPr lang="en-US" sz="1400" dirty="0"/>
          </a:p>
        </p:txBody>
      </p:sp>
      <p:sp>
        <p:nvSpPr>
          <p:cNvPr id="7" name="TextBox 6">
            <a:extLst>
              <a:ext uri="{FF2B5EF4-FFF2-40B4-BE49-F238E27FC236}">
                <a16:creationId xmlns:a16="http://schemas.microsoft.com/office/drawing/2014/main" id="{7D33B55C-A91E-481E-9688-A8C18617489D}"/>
              </a:ext>
            </a:extLst>
          </p:cNvPr>
          <p:cNvSpPr txBox="1"/>
          <p:nvPr/>
        </p:nvSpPr>
        <p:spPr>
          <a:xfrm>
            <a:off x="1691290" y="1226567"/>
            <a:ext cx="8809420" cy="923330"/>
          </a:xfrm>
          <a:prstGeom prst="rect">
            <a:avLst/>
          </a:prstGeom>
          <a:noFill/>
        </p:spPr>
        <p:txBody>
          <a:bodyPr wrap="square" rtlCol="0">
            <a:spAutoFit/>
          </a:bodyPr>
          <a:lstStyle/>
          <a:p>
            <a:r>
              <a:rPr lang="en-US" sz="1800" dirty="0">
                <a:latin typeface="Montserrat" panose="00000500000000000000" pitchFamily="50" charset="0"/>
              </a:rPr>
              <a:t>Noun</a:t>
            </a:r>
          </a:p>
          <a:p>
            <a:r>
              <a:rPr lang="en-US" sz="1800" dirty="0">
                <a:latin typeface="Montserrat" panose="00000500000000000000" pitchFamily="50" charset="0"/>
              </a:rPr>
              <a:t>The assured reliance on the character, ability, strength, or truth of someone or something</a:t>
            </a:r>
          </a:p>
          <a:p>
            <a:endParaRPr lang="en-US" dirty="0"/>
          </a:p>
        </p:txBody>
      </p:sp>
    </p:spTree>
    <p:custDataLst>
      <p:tags r:id="rId1"/>
    </p:custDataLst>
    <p:extLst>
      <p:ext uri="{BB962C8B-B14F-4D97-AF65-F5344CB8AC3E}">
        <p14:creationId xmlns:p14="http://schemas.microsoft.com/office/powerpoint/2010/main" val="40573570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E7E1A0A-7A25-A24A-99CB-216852653E97}"/>
              </a:ext>
            </a:extLst>
          </p:cNvPr>
          <p:cNvSpPr>
            <a:spLocks noGrp="1"/>
          </p:cNvSpPr>
          <p:nvPr>
            <p:ph type="title"/>
          </p:nvPr>
        </p:nvSpPr>
        <p:spPr>
          <a:xfrm>
            <a:off x="1203960" y="392086"/>
            <a:ext cx="9784080" cy="959701"/>
          </a:xfrm>
        </p:spPr>
        <p:txBody>
          <a:bodyPr/>
          <a:lstStyle/>
          <a:p>
            <a:r>
              <a:rPr lang="en-US" dirty="0"/>
              <a:t>Fairness</a:t>
            </a:r>
          </a:p>
        </p:txBody>
      </p:sp>
      <p:sp>
        <p:nvSpPr>
          <p:cNvPr id="5" name="TextBox 4">
            <a:extLst>
              <a:ext uri="{FF2B5EF4-FFF2-40B4-BE49-F238E27FC236}">
                <a16:creationId xmlns:a16="http://schemas.microsoft.com/office/drawing/2014/main" id="{366604C2-4A91-E846-A8E9-576687578B3A}"/>
              </a:ext>
            </a:extLst>
          </p:cNvPr>
          <p:cNvSpPr txBox="1"/>
          <p:nvPr/>
        </p:nvSpPr>
        <p:spPr>
          <a:xfrm>
            <a:off x="1268620" y="2665242"/>
            <a:ext cx="9996617" cy="3086871"/>
          </a:xfrm>
          <a:prstGeom prst="rect">
            <a:avLst/>
          </a:prstGeom>
          <a:noFill/>
        </p:spPr>
        <p:txBody>
          <a:bodyPr wrap="square" rtlCol="0">
            <a:spAutoFit/>
          </a:bodyPr>
          <a:lstStyle/>
          <a:p>
            <a:pPr>
              <a:lnSpc>
                <a:spcPct val="150000"/>
              </a:lnSpc>
            </a:pPr>
            <a:r>
              <a:rPr lang="en-US" sz="2200" dirty="0">
                <a:solidFill>
                  <a:schemeClr val="accent1"/>
                </a:solidFill>
                <a:latin typeface="Montserrat" panose="00000500000000000000" pitchFamily="50" charset="0"/>
              </a:rPr>
              <a:t>Ways to demonstrate </a:t>
            </a:r>
            <a:r>
              <a:rPr lang="en-US" sz="2200" dirty="0">
                <a:solidFill>
                  <a:schemeClr val="accent2"/>
                </a:solidFill>
                <a:latin typeface="Montserrat" panose="00000500000000000000" pitchFamily="50" charset="0"/>
              </a:rPr>
              <a:t>fairness</a:t>
            </a:r>
            <a:r>
              <a:rPr lang="en-US" sz="2200" dirty="0">
                <a:solidFill>
                  <a:schemeClr val="accent1"/>
                </a:solidFill>
                <a:latin typeface="Montserrat" panose="00000500000000000000" pitchFamily="50" charset="0"/>
              </a:rPr>
              <a:t> in an academic environment:</a:t>
            </a:r>
          </a:p>
          <a:p>
            <a:pPr marL="742950" lvl="1" indent="-285750">
              <a:lnSpc>
                <a:spcPct val="150000"/>
              </a:lnSpc>
              <a:buFont typeface="Arial" panose="020B0604020202020204" pitchFamily="34" charset="0"/>
              <a:buChar char="•"/>
            </a:pPr>
            <a:r>
              <a:rPr lang="en-US" sz="2200" dirty="0">
                <a:solidFill>
                  <a:schemeClr val="accent2"/>
                </a:solidFill>
                <a:latin typeface="Montserrat" panose="00000500000000000000" pitchFamily="50" charset="0"/>
              </a:rPr>
              <a:t>Apply rules and policies consistently </a:t>
            </a:r>
          </a:p>
          <a:p>
            <a:pPr marL="742950" lvl="1" indent="-285750">
              <a:lnSpc>
                <a:spcPct val="150000"/>
              </a:lnSpc>
              <a:buFont typeface="Arial" panose="020B0604020202020204" pitchFamily="34" charset="0"/>
              <a:buChar char="•"/>
            </a:pPr>
            <a:r>
              <a:rPr lang="en-US" sz="2200" dirty="0">
                <a:solidFill>
                  <a:schemeClr val="accent2"/>
                </a:solidFill>
                <a:latin typeface="Montserrat" panose="00000500000000000000" pitchFamily="50" charset="0"/>
              </a:rPr>
              <a:t>Engage with others equitably</a:t>
            </a:r>
          </a:p>
          <a:p>
            <a:pPr marL="742950" lvl="1" indent="-285750">
              <a:lnSpc>
                <a:spcPct val="150000"/>
              </a:lnSpc>
              <a:buFont typeface="Arial" panose="020B0604020202020204" pitchFamily="34" charset="0"/>
              <a:buChar char="•"/>
            </a:pPr>
            <a:r>
              <a:rPr lang="en-US" sz="2200" dirty="0">
                <a:solidFill>
                  <a:schemeClr val="accent2"/>
                </a:solidFill>
                <a:latin typeface="Montserrat" panose="00000500000000000000" pitchFamily="50" charset="0"/>
              </a:rPr>
              <a:t>Keep an open mind</a:t>
            </a:r>
          </a:p>
          <a:p>
            <a:pPr marL="742950" lvl="1" indent="-285750">
              <a:lnSpc>
                <a:spcPct val="150000"/>
              </a:lnSpc>
              <a:buFont typeface="Arial" panose="020B0604020202020204" pitchFamily="34" charset="0"/>
              <a:buChar char="•"/>
            </a:pPr>
            <a:r>
              <a:rPr lang="en-US" sz="2200" dirty="0">
                <a:solidFill>
                  <a:schemeClr val="accent2"/>
                </a:solidFill>
                <a:latin typeface="Montserrat" panose="00000500000000000000" pitchFamily="50" charset="0"/>
              </a:rPr>
              <a:t>Be objective</a:t>
            </a:r>
          </a:p>
          <a:p>
            <a:pPr marL="742950" lvl="1" indent="-285750">
              <a:lnSpc>
                <a:spcPct val="150000"/>
              </a:lnSpc>
              <a:buFont typeface="Arial" panose="020B0604020202020204" pitchFamily="34" charset="0"/>
              <a:buChar char="•"/>
            </a:pPr>
            <a:r>
              <a:rPr lang="en-US" sz="2200" dirty="0">
                <a:solidFill>
                  <a:schemeClr val="accent2"/>
                </a:solidFill>
                <a:latin typeface="Montserrat" panose="00000500000000000000" pitchFamily="50" charset="0"/>
              </a:rPr>
              <a:t>Take responsibility for own actions</a:t>
            </a:r>
          </a:p>
        </p:txBody>
      </p:sp>
      <p:sp>
        <p:nvSpPr>
          <p:cNvPr id="2" name="TextBox 1">
            <a:extLst>
              <a:ext uri="{FF2B5EF4-FFF2-40B4-BE49-F238E27FC236}">
                <a16:creationId xmlns:a16="http://schemas.microsoft.com/office/drawing/2014/main" id="{2B912A2B-D843-4ABA-889C-73E1F7F9EBB0}"/>
              </a:ext>
            </a:extLst>
          </p:cNvPr>
          <p:cNvSpPr txBox="1"/>
          <p:nvPr/>
        </p:nvSpPr>
        <p:spPr>
          <a:xfrm>
            <a:off x="7201988" y="6550223"/>
            <a:ext cx="5094514" cy="307777"/>
          </a:xfrm>
          <a:prstGeom prst="rect">
            <a:avLst/>
          </a:prstGeom>
          <a:noFill/>
        </p:spPr>
        <p:txBody>
          <a:bodyPr wrap="square" rtlCol="0">
            <a:spAutoFit/>
          </a:bodyPr>
          <a:lstStyle/>
          <a:p>
            <a:r>
              <a:rPr lang="fr-FR" sz="1400" b="0" i="0" u="none" strike="noStrike" dirty="0">
                <a:solidFill>
                  <a:srgbClr val="000000"/>
                </a:solidFill>
                <a:effectLst/>
                <a:latin typeface="Calibri" panose="020F0502020204030204" pitchFamily="34" charset="0"/>
              </a:rPr>
              <a:t>  Source: https://www.academicintegrity.org/fundamental-values/</a:t>
            </a:r>
            <a:endParaRPr lang="en-US" sz="1400" dirty="0"/>
          </a:p>
        </p:txBody>
      </p:sp>
      <p:sp>
        <p:nvSpPr>
          <p:cNvPr id="7" name="TextBox 6">
            <a:extLst>
              <a:ext uri="{FF2B5EF4-FFF2-40B4-BE49-F238E27FC236}">
                <a16:creationId xmlns:a16="http://schemas.microsoft.com/office/drawing/2014/main" id="{7D33B55C-A91E-481E-9688-A8C18617489D}"/>
              </a:ext>
            </a:extLst>
          </p:cNvPr>
          <p:cNvSpPr txBox="1"/>
          <p:nvPr/>
        </p:nvSpPr>
        <p:spPr>
          <a:xfrm>
            <a:off x="1691290" y="1226567"/>
            <a:ext cx="8809420" cy="1200329"/>
          </a:xfrm>
          <a:prstGeom prst="rect">
            <a:avLst/>
          </a:prstGeom>
          <a:noFill/>
        </p:spPr>
        <p:txBody>
          <a:bodyPr wrap="square" rtlCol="0">
            <a:spAutoFit/>
          </a:bodyPr>
          <a:lstStyle/>
          <a:p>
            <a:r>
              <a:rPr lang="en-US" sz="1800" dirty="0">
                <a:latin typeface="Montserrat" panose="00000500000000000000" pitchFamily="50" charset="0"/>
              </a:rPr>
              <a:t>Noun</a:t>
            </a:r>
          </a:p>
          <a:p>
            <a:r>
              <a:rPr lang="en-US" sz="1800" dirty="0">
                <a:latin typeface="Montserrat" panose="00000500000000000000" pitchFamily="50" charset="0"/>
              </a:rPr>
              <a:t>The quality or state of being fair, especially fair or impartial treatment, lack of favoritism toward one side or another</a:t>
            </a:r>
          </a:p>
          <a:p>
            <a:endParaRPr lang="en-US" dirty="0"/>
          </a:p>
        </p:txBody>
      </p:sp>
    </p:spTree>
    <p:custDataLst>
      <p:tags r:id="rId1"/>
    </p:custDataLst>
    <p:extLst>
      <p:ext uri="{BB962C8B-B14F-4D97-AF65-F5344CB8AC3E}">
        <p14:creationId xmlns:p14="http://schemas.microsoft.com/office/powerpoint/2010/main" val="30914788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E7E1A0A-7A25-A24A-99CB-216852653E97}"/>
              </a:ext>
            </a:extLst>
          </p:cNvPr>
          <p:cNvSpPr>
            <a:spLocks noGrp="1"/>
          </p:cNvSpPr>
          <p:nvPr>
            <p:ph type="title"/>
          </p:nvPr>
        </p:nvSpPr>
        <p:spPr>
          <a:xfrm>
            <a:off x="1203960" y="392086"/>
            <a:ext cx="9784080" cy="959701"/>
          </a:xfrm>
        </p:spPr>
        <p:txBody>
          <a:bodyPr/>
          <a:lstStyle/>
          <a:p>
            <a:r>
              <a:rPr lang="en-US" dirty="0"/>
              <a:t>respect</a:t>
            </a:r>
          </a:p>
        </p:txBody>
      </p:sp>
      <p:sp>
        <p:nvSpPr>
          <p:cNvPr id="5" name="TextBox 4">
            <a:extLst>
              <a:ext uri="{FF2B5EF4-FFF2-40B4-BE49-F238E27FC236}">
                <a16:creationId xmlns:a16="http://schemas.microsoft.com/office/drawing/2014/main" id="{366604C2-4A91-E846-A8E9-576687578B3A}"/>
              </a:ext>
            </a:extLst>
          </p:cNvPr>
          <p:cNvSpPr txBox="1"/>
          <p:nvPr/>
        </p:nvSpPr>
        <p:spPr>
          <a:xfrm>
            <a:off x="1203960" y="2298793"/>
            <a:ext cx="9996617" cy="4102533"/>
          </a:xfrm>
          <a:prstGeom prst="rect">
            <a:avLst/>
          </a:prstGeom>
          <a:noFill/>
        </p:spPr>
        <p:txBody>
          <a:bodyPr wrap="square" rtlCol="0">
            <a:spAutoFit/>
          </a:bodyPr>
          <a:lstStyle/>
          <a:p>
            <a:pPr>
              <a:lnSpc>
                <a:spcPct val="150000"/>
              </a:lnSpc>
            </a:pPr>
            <a:r>
              <a:rPr lang="en-US" sz="2200" dirty="0">
                <a:solidFill>
                  <a:schemeClr val="accent1"/>
                </a:solidFill>
                <a:latin typeface="Montserrat" panose="00000500000000000000" pitchFamily="50" charset="0"/>
              </a:rPr>
              <a:t>Ways to demonstrate </a:t>
            </a:r>
            <a:r>
              <a:rPr lang="en-US" sz="2200" dirty="0">
                <a:solidFill>
                  <a:schemeClr val="accent2"/>
                </a:solidFill>
                <a:latin typeface="Montserrat" panose="00000500000000000000" pitchFamily="50" charset="0"/>
              </a:rPr>
              <a:t>respect</a:t>
            </a:r>
            <a:r>
              <a:rPr lang="en-US" sz="2200" dirty="0">
                <a:solidFill>
                  <a:schemeClr val="accent1"/>
                </a:solidFill>
                <a:latin typeface="Montserrat" panose="00000500000000000000" pitchFamily="50" charset="0"/>
              </a:rPr>
              <a:t> in an academic environment:</a:t>
            </a:r>
          </a:p>
          <a:p>
            <a:pPr marL="742950" lvl="1" indent="-285750">
              <a:lnSpc>
                <a:spcPct val="150000"/>
              </a:lnSpc>
              <a:buFont typeface="Arial" panose="020B0604020202020204" pitchFamily="34" charset="0"/>
              <a:buChar char="•"/>
            </a:pPr>
            <a:r>
              <a:rPr lang="en-US" sz="2200" dirty="0">
                <a:solidFill>
                  <a:schemeClr val="accent2"/>
                </a:solidFill>
                <a:latin typeface="Montserrat" panose="00000500000000000000" pitchFamily="50" charset="0"/>
              </a:rPr>
              <a:t>Practice active listening</a:t>
            </a:r>
          </a:p>
          <a:p>
            <a:pPr marL="742950" lvl="1" indent="-285750">
              <a:lnSpc>
                <a:spcPct val="150000"/>
              </a:lnSpc>
              <a:buFont typeface="Arial" panose="020B0604020202020204" pitchFamily="34" charset="0"/>
              <a:buChar char="•"/>
            </a:pPr>
            <a:r>
              <a:rPr lang="en-US" sz="2200" dirty="0">
                <a:solidFill>
                  <a:schemeClr val="accent2"/>
                </a:solidFill>
                <a:latin typeface="Montserrat" panose="00000500000000000000" pitchFamily="50" charset="0"/>
              </a:rPr>
              <a:t>Receive feedback willingly</a:t>
            </a:r>
          </a:p>
          <a:p>
            <a:pPr marL="742950" lvl="1" indent="-285750">
              <a:lnSpc>
                <a:spcPct val="150000"/>
              </a:lnSpc>
              <a:buFont typeface="Arial" panose="020B0604020202020204" pitchFamily="34" charset="0"/>
              <a:buChar char="•"/>
            </a:pPr>
            <a:r>
              <a:rPr lang="en-US" sz="2200" dirty="0">
                <a:solidFill>
                  <a:schemeClr val="accent2"/>
                </a:solidFill>
                <a:latin typeface="Montserrat" panose="00000500000000000000" pitchFamily="50" charset="0"/>
              </a:rPr>
              <a:t>Accept that others’ thoughts and ideas have validity</a:t>
            </a:r>
          </a:p>
          <a:p>
            <a:pPr marL="742950" lvl="1" indent="-285750">
              <a:lnSpc>
                <a:spcPct val="150000"/>
              </a:lnSpc>
              <a:buFont typeface="Arial" panose="020B0604020202020204" pitchFamily="34" charset="0"/>
              <a:buChar char="•"/>
            </a:pPr>
            <a:r>
              <a:rPr lang="en-US" sz="2200" dirty="0">
                <a:solidFill>
                  <a:schemeClr val="accent2"/>
                </a:solidFill>
                <a:latin typeface="Montserrat" panose="00000500000000000000" pitchFamily="50" charset="0"/>
              </a:rPr>
              <a:t>Show empathy</a:t>
            </a:r>
          </a:p>
          <a:p>
            <a:pPr marL="742950" lvl="1" indent="-285750">
              <a:lnSpc>
                <a:spcPct val="150000"/>
              </a:lnSpc>
              <a:buFont typeface="Arial" panose="020B0604020202020204" pitchFamily="34" charset="0"/>
              <a:buChar char="•"/>
            </a:pPr>
            <a:r>
              <a:rPr lang="en-US" sz="2200" dirty="0">
                <a:solidFill>
                  <a:schemeClr val="accent2"/>
                </a:solidFill>
                <a:latin typeface="Montserrat" panose="00000500000000000000" pitchFamily="50" charset="0"/>
              </a:rPr>
              <a:t>Seek open communication</a:t>
            </a:r>
          </a:p>
          <a:p>
            <a:pPr marL="742950" lvl="1" indent="-285750">
              <a:lnSpc>
                <a:spcPct val="150000"/>
              </a:lnSpc>
              <a:buFont typeface="Arial" panose="020B0604020202020204" pitchFamily="34" charset="0"/>
              <a:buChar char="•"/>
            </a:pPr>
            <a:r>
              <a:rPr lang="en-US" sz="2200" dirty="0">
                <a:solidFill>
                  <a:schemeClr val="accent2"/>
                </a:solidFill>
                <a:latin typeface="Montserrat" panose="00000500000000000000" pitchFamily="50" charset="0"/>
              </a:rPr>
              <a:t>Affirm others and accept differences</a:t>
            </a:r>
          </a:p>
          <a:p>
            <a:pPr marL="742950" lvl="1" indent="-285750">
              <a:lnSpc>
                <a:spcPct val="150000"/>
              </a:lnSpc>
              <a:buFont typeface="Arial" panose="020B0604020202020204" pitchFamily="34" charset="0"/>
              <a:buChar char="•"/>
            </a:pPr>
            <a:r>
              <a:rPr lang="en-US" sz="2200" dirty="0">
                <a:solidFill>
                  <a:schemeClr val="accent2"/>
                </a:solidFill>
                <a:latin typeface="Montserrat" panose="00000500000000000000" pitchFamily="50" charset="0"/>
              </a:rPr>
              <a:t>Recognize the consequences of our words and actions on others</a:t>
            </a:r>
          </a:p>
        </p:txBody>
      </p:sp>
      <p:sp>
        <p:nvSpPr>
          <p:cNvPr id="2" name="TextBox 1">
            <a:extLst>
              <a:ext uri="{FF2B5EF4-FFF2-40B4-BE49-F238E27FC236}">
                <a16:creationId xmlns:a16="http://schemas.microsoft.com/office/drawing/2014/main" id="{2B912A2B-D843-4ABA-889C-73E1F7F9EBB0}"/>
              </a:ext>
            </a:extLst>
          </p:cNvPr>
          <p:cNvSpPr txBox="1"/>
          <p:nvPr/>
        </p:nvSpPr>
        <p:spPr>
          <a:xfrm>
            <a:off x="7201988" y="6550223"/>
            <a:ext cx="5094514" cy="307777"/>
          </a:xfrm>
          <a:prstGeom prst="rect">
            <a:avLst/>
          </a:prstGeom>
          <a:noFill/>
        </p:spPr>
        <p:txBody>
          <a:bodyPr wrap="square" rtlCol="0">
            <a:spAutoFit/>
          </a:bodyPr>
          <a:lstStyle/>
          <a:p>
            <a:r>
              <a:rPr lang="fr-FR" sz="1400" b="0" i="0" u="none" strike="noStrike" dirty="0">
                <a:solidFill>
                  <a:srgbClr val="000000"/>
                </a:solidFill>
                <a:effectLst/>
                <a:latin typeface="Calibri" panose="020F0502020204030204" pitchFamily="34" charset="0"/>
              </a:rPr>
              <a:t>  Source: https://www.academicintegrity.org/fundamental-values/</a:t>
            </a:r>
            <a:endParaRPr lang="en-US" sz="1400" dirty="0"/>
          </a:p>
        </p:txBody>
      </p:sp>
      <p:sp>
        <p:nvSpPr>
          <p:cNvPr id="7" name="TextBox 6">
            <a:extLst>
              <a:ext uri="{FF2B5EF4-FFF2-40B4-BE49-F238E27FC236}">
                <a16:creationId xmlns:a16="http://schemas.microsoft.com/office/drawing/2014/main" id="{7D33B55C-A91E-481E-9688-A8C18617489D}"/>
              </a:ext>
            </a:extLst>
          </p:cNvPr>
          <p:cNvSpPr txBox="1"/>
          <p:nvPr/>
        </p:nvSpPr>
        <p:spPr>
          <a:xfrm>
            <a:off x="1691290" y="1226567"/>
            <a:ext cx="8809420" cy="923330"/>
          </a:xfrm>
          <a:prstGeom prst="rect">
            <a:avLst/>
          </a:prstGeom>
          <a:noFill/>
        </p:spPr>
        <p:txBody>
          <a:bodyPr wrap="square" rtlCol="0">
            <a:spAutoFit/>
          </a:bodyPr>
          <a:lstStyle/>
          <a:p>
            <a:r>
              <a:rPr lang="en-US" sz="1800" dirty="0">
                <a:latin typeface="Montserrat" panose="00000500000000000000" pitchFamily="50" charset="0"/>
              </a:rPr>
              <a:t>Noun</a:t>
            </a:r>
          </a:p>
          <a:p>
            <a:r>
              <a:rPr lang="en-US" sz="1800" dirty="0">
                <a:latin typeface="Montserrat" panose="00000500000000000000" pitchFamily="50" charset="0"/>
              </a:rPr>
              <a:t>High or special regard, esteem; the quality or state of being esteemed</a:t>
            </a:r>
          </a:p>
          <a:p>
            <a:endParaRPr lang="en-US" dirty="0"/>
          </a:p>
        </p:txBody>
      </p:sp>
    </p:spTree>
    <p:custDataLst>
      <p:tags r:id="rId1"/>
    </p:custDataLst>
    <p:extLst>
      <p:ext uri="{BB962C8B-B14F-4D97-AF65-F5344CB8AC3E}">
        <p14:creationId xmlns:p14="http://schemas.microsoft.com/office/powerpoint/2010/main" val="29436661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E7E1A0A-7A25-A24A-99CB-216852653E97}"/>
              </a:ext>
            </a:extLst>
          </p:cNvPr>
          <p:cNvSpPr>
            <a:spLocks noGrp="1"/>
          </p:cNvSpPr>
          <p:nvPr>
            <p:ph type="title"/>
          </p:nvPr>
        </p:nvSpPr>
        <p:spPr>
          <a:xfrm>
            <a:off x="1203960" y="392086"/>
            <a:ext cx="9784080" cy="959701"/>
          </a:xfrm>
        </p:spPr>
        <p:txBody>
          <a:bodyPr/>
          <a:lstStyle/>
          <a:p>
            <a:r>
              <a:rPr lang="en-US" dirty="0"/>
              <a:t>responsibility</a:t>
            </a:r>
          </a:p>
        </p:txBody>
      </p:sp>
      <p:sp>
        <p:nvSpPr>
          <p:cNvPr id="5" name="TextBox 4">
            <a:extLst>
              <a:ext uri="{FF2B5EF4-FFF2-40B4-BE49-F238E27FC236}">
                <a16:creationId xmlns:a16="http://schemas.microsoft.com/office/drawing/2014/main" id="{366604C2-4A91-E846-A8E9-576687578B3A}"/>
              </a:ext>
            </a:extLst>
          </p:cNvPr>
          <p:cNvSpPr txBox="1"/>
          <p:nvPr/>
        </p:nvSpPr>
        <p:spPr>
          <a:xfrm>
            <a:off x="1203960" y="2298793"/>
            <a:ext cx="9996617" cy="3594702"/>
          </a:xfrm>
          <a:prstGeom prst="rect">
            <a:avLst/>
          </a:prstGeom>
          <a:noFill/>
        </p:spPr>
        <p:txBody>
          <a:bodyPr wrap="square" rtlCol="0">
            <a:spAutoFit/>
          </a:bodyPr>
          <a:lstStyle/>
          <a:p>
            <a:pPr>
              <a:lnSpc>
                <a:spcPct val="150000"/>
              </a:lnSpc>
            </a:pPr>
            <a:r>
              <a:rPr lang="en-US" sz="2200" dirty="0">
                <a:solidFill>
                  <a:schemeClr val="accent1"/>
                </a:solidFill>
                <a:latin typeface="Montserrat" panose="00000500000000000000" pitchFamily="50" charset="0"/>
              </a:rPr>
              <a:t>Ways to demonstrate </a:t>
            </a:r>
            <a:r>
              <a:rPr lang="en-US" sz="2200" dirty="0">
                <a:solidFill>
                  <a:schemeClr val="accent2"/>
                </a:solidFill>
                <a:latin typeface="Montserrat" panose="00000500000000000000" pitchFamily="50" charset="0"/>
              </a:rPr>
              <a:t>responsibility</a:t>
            </a:r>
            <a:r>
              <a:rPr lang="en-US" sz="2200" dirty="0">
                <a:solidFill>
                  <a:schemeClr val="accent1"/>
                </a:solidFill>
                <a:latin typeface="Montserrat" panose="00000500000000000000" pitchFamily="50" charset="0"/>
              </a:rPr>
              <a:t> in an academic environment:</a:t>
            </a:r>
          </a:p>
          <a:p>
            <a:pPr marL="742950" lvl="1" indent="-285750">
              <a:lnSpc>
                <a:spcPct val="150000"/>
              </a:lnSpc>
              <a:buFont typeface="Arial" panose="020B0604020202020204" pitchFamily="34" charset="0"/>
              <a:buChar char="•"/>
            </a:pPr>
            <a:r>
              <a:rPr lang="en-US" sz="2200" dirty="0">
                <a:solidFill>
                  <a:schemeClr val="accent2"/>
                </a:solidFill>
                <a:latin typeface="Montserrat" panose="00000500000000000000" pitchFamily="50" charset="0"/>
              </a:rPr>
              <a:t>Hold oneself accountable for actions</a:t>
            </a:r>
          </a:p>
          <a:p>
            <a:pPr marL="742950" lvl="1" indent="-285750">
              <a:lnSpc>
                <a:spcPct val="150000"/>
              </a:lnSpc>
              <a:buFont typeface="Arial" panose="020B0604020202020204" pitchFamily="34" charset="0"/>
              <a:buChar char="•"/>
            </a:pPr>
            <a:r>
              <a:rPr lang="en-US" sz="2200" dirty="0">
                <a:solidFill>
                  <a:schemeClr val="accent2"/>
                </a:solidFill>
                <a:latin typeface="Montserrat" panose="00000500000000000000" pitchFamily="50" charset="0"/>
              </a:rPr>
              <a:t>Engage with others in difficult conversations, even when silence might be easier</a:t>
            </a:r>
          </a:p>
          <a:p>
            <a:pPr marL="742950" lvl="1" indent="-285750">
              <a:lnSpc>
                <a:spcPct val="150000"/>
              </a:lnSpc>
              <a:buFont typeface="Arial" panose="020B0604020202020204" pitchFamily="34" charset="0"/>
              <a:buChar char="•"/>
            </a:pPr>
            <a:r>
              <a:rPr lang="en-US" sz="2200" dirty="0">
                <a:solidFill>
                  <a:schemeClr val="accent2"/>
                </a:solidFill>
                <a:latin typeface="Montserrat" panose="00000500000000000000" pitchFamily="50" charset="0"/>
              </a:rPr>
              <a:t>Know and follow institutional rules and conduct codes</a:t>
            </a:r>
          </a:p>
          <a:p>
            <a:pPr marL="742950" lvl="1" indent="-285750">
              <a:lnSpc>
                <a:spcPct val="150000"/>
              </a:lnSpc>
              <a:buFont typeface="Arial" panose="020B0604020202020204" pitchFamily="34" charset="0"/>
              <a:buChar char="•"/>
            </a:pPr>
            <a:r>
              <a:rPr lang="en-US" sz="2200" dirty="0">
                <a:solidFill>
                  <a:schemeClr val="accent2"/>
                </a:solidFill>
                <a:latin typeface="Montserrat" panose="00000500000000000000" pitchFamily="50" charset="0"/>
              </a:rPr>
              <a:t>Create, understand, and respect personal boundaries</a:t>
            </a:r>
          </a:p>
          <a:p>
            <a:pPr marL="742950" lvl="1" indent="-285750">
              <a:lnSpc>
                <a:spcPct val="150000"/>
              </a:lnSpc>
              <a:buFont typeface="Arial" panose="020B0604020202020204" pitchFamily="34" charset="0"/>
              <a:buChar char="•"/>
            </a:pPr>
            <a:r>
              <a:rPr lang="en-US" sz="2200" dirty="0">
                <a:solidFill>
                  <a:schemeClr val="accent2"/>
                </a:solidFill>
                <a:latin typeface="Montserrat" panose="00000500000000000000" pitchFamily="50" charset="0"/>
              </a:rPr>
              <a:t>Follow through with tasks and expectations</a:t>
            </a:r>
          </a:p>
          <a:p>
            <a:pPr marL="742950" lvl="1" indent="-285750">
              <a:lnSpc>
                <a:spcPct val="150000"/>
              </a:lnSpc>
              <a:buFont typeface="Arial" panose="020B0604020202020204" pitchFamily="34" charset="0"/>
              <a:buChar char="•"/>
            </a:pPr>
            <a:r>
              <a:rPr lang="en-US" sz="2200" dirty="0">
                <a:solidFill>
                  <a:schemeClr val="accent2"/>
                </a:solidFill>
                <a:latin typeface="Montserrat" panose="00000500000000000000" pitchFamily="50" charset="0"/>
              </a:rPr>
              <a:t>Model good behavior</a:t>
            </a:r>
          </a:p>
        </p:txBody>
      </p:sp>
      <p:sp>
        <p:nvSpPr>
          <p:cNvPr id="2" name="TextBox 1">
            <a:extLst>
              <a:ext uri="{FF2B5EF4-FFF2-40B4-BE49-F238E27FC236}">
                <a16:creationId xmlns:a16="http://schemas.microsoft.com/office/drawing/2014/main" id="{2B912A2B-D843-4ABA-889C-73E1F7F9EBB0}"/>
              </a:ext>
            </a:extLst>
          </p:cNvPr>
          <p:cNvSpPr txBox="1"/>
          <p:nvPr/>
        </p:nvSpPr>
        <p:spPr>
          <a:xfrm>
            <a:off x="7201988" y="6550223"/>
            <a:ext cx="5094514" cy="307777"/>
          </a:xfrm>
          <a:prstGeom prst="rect">
            <a:avLst/>
          </a:prstGeom>
          <a:noFill/>
        </p:spPr>
        <p:txBody>
          <a:bodyPr wrap="square" rtlCol="0">
            <a:spAutoFit/>
          </a:bodyPr>
          <a:lstStyle/>
          <a:p>
            <a:r>
              <a:rPr lang="fr-FR" sz="1400" b="0" i="0" u="none" strike="noStrike" dirty="0">
                <a:solidFill>
                  <a:srgbClr val="000000"/>
                </a:solidFill>
                <a:effectLst/>
                <a:latin typeface="Calibri" panose="020F0502020204030204" pitchFamily="34" charset="0"/>
              </a:rPr>
              <a:t>  Source: https://www.academicintegrity.org/fundamental-values/</a:t>
            </a:r>
            <a:endParaRPr lang="en-US" sz="1400" dirty="0"/>
          </a:p>
        </p:txBody>
      </p:sp>
      <p:sp>
        <p:nvSpPr>
          <p:cNvPr id="7" name="TextBox 6">
            <a:extLst>
              <a:ext uri="{FF2B5EF4-FFF2-40B4-BE49-F238E27FC236}">
                <a16:creationId xmlns:a16="http://schemas.microsoft.com/office/drawing/2014/main" id="{7D33B55C-A91E-481E-9688-A8C18617489D}"/>
              </a:ext>
            </a:extLst>
          </p:cNvPr>
          <p:cNvSpPr txBox="1"/>
          <p:nvPr/>
        </p:nvSpPr>
        <p:spPr>
          <a:xfrm>
            <a:off x="1691290" y="1226567"/>
            <a:ext cx="8809420" cy="1200329"/>
          </a:xfrm>
          <a:prstGeom prst="rect">
            <a:avLst/>
          </a:prstGeom>
          <a:noFill/>
        </p:spPr>
        <p:txBody>
          <a:bodyPr wrap="square" rtlCol="0">
            <a:spAutoFit/>
          </a:bodyPr>
          <a:lstStyle/>
          <a:p>
            <a:r>
              <a:rPr lang="en-US" sz="1800" dirty="0">
                <a:latin typeface="Montserrat" panose="00000500000000000000" pitchFamily="50" charset="0"/>
              </a:rPr>
              <a:t>Noun</a:t>
            </a:r>
          </a:p>
          <a:p>
            <a:r>
              <a:rPr lang="en-US" sz="1800" dirty="0">
                <a:latin typeface="Montserrat" panose="00000500000000000000" pitchFamily="50" charset="0"/>
              </a:rPr>
              <a:t>The quality or state of being responsible; moral legal, or mental accountability, reliability, trustworthiness</a:t>
            </a:r>
          </a:p>
          <a:p>
            <a:endParaRPr lang="en-US" dirty="0"/>
          </a:p>
        </p:txBody>
      </p:sp>
    </p:spTree>
    <p:custDataLst>
      <p:tags r:id="rId1"/>
    </p:custDataLst>
    <p:extLst>
      <p:ext uri="{BB962C8B-B14F-4D97-AF65-F5344CB8AC3E}">
        <p14:creationId xmlns:p14="http://schemas.microsoft.com/office/powerpoint/2010/main" val="11179254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E7E1A0A-7A25-A24A-99CB-216852653E97}"/>
              </a:ext>
            </a:extLst>
          </p:cNvPr>
          <p:cNvSpPr>
            <a:spLocks noGrp="1"/>
          </p:cNvSpPr>
          <p:nvPr>
            <p:ph type="title"/>
          </p:nvPr>
        </p:nvSpPr>
        <p:spPr>
          <a:xfrm>
            <a:off x="1203960" y="392086"/>
            <a:ext cx="9784080" cy="959701"/>
          </a:xfrm>
        </p:spPr>
        <p:txBody>
          <a:bodyPr/>
          <a:lstStyle/>
          <a:p>
            <a:r>
              <a:rPr lang="en-US" dirty="0"/>
              <a:t>courage</a:t>
            </a:r>
          </a:p>
        </p:txBody>
      </p:sp>
      <p:sp>
        <p:nvSpPr>
          <p:cNvPr id="5" name="TextBox 4">
            <a:extLst>
              <a:ext uri="{FF2B5EF4-FFF2-40B4-BE49-F238E27FC236}">
                <a16:creationId xmlns:a16="http://schemas.microsoft.com/office/drawing/2014/main" id="{366604C2-4A91-E846-A8E9-576687578B3A}"/>
              </a:ext>
            </a:extLst>
          </p:cNvPr>
          <p:cNvSpPr txBox="1"/>
          <p:nvPr/>
        </p:nvSpPr>
        <p:spPr>
          <a:xfrm>
            <a:off x="1203960" y="2298793"/>
            <a:ext cx="9996617" cy="3086871"/>
          </a:xfrm>
          <a:prstGeom prst="rect">
            <a:avLst/>
          </a:prstGeom>
          <a:noFill/>
        </p:spPr>
        <p:txBody>
          <a:bodyPr wrap="square" rtlCol="0">
            <a:spAutoFit/>
          </a:bodyPr>
          <a:lstStyle/>
          <a:p>
            <a:pPr>
              <a:lnSpc>
                <a:spcPct val="150000"/>
              </a:lnSpc>
            </a:pPr>
            <a:r>
              <a:rPr lang="en-US" sz="2200" dirty="0">
                <a:solidFill>
                  <a:schemeClr val="accent1"/>
                </a:solidFill>
                <a:latin typeface="Montserrat" panose="00000500000000000000" pitchFamily="50" charset="0"/>
              </a:rPr>
              <a:t>Ways to demonstrate </a:t>
            </a:r>
            <a:r>
              <a:rPr lang="en-US" sz="2200" dirty="0">
                <a:solidFill>
                  <a:schemeClr val="accent2"/>
                </a:solidFill>
                <a:latin typeface="Montserrat" panose="00000500000000000000" pitchFamily="50" charset="0"/>
              </a:rPr>
              <a:t>courage</a:t>
            </a:r>
            <a:r>
              <a:rPr lang="en-US" sz="2200" dirty="0">
                <a:solidFill>
                  <a:schemeClr val="accent1"/>
                </a:solidFill>
                <a:latin typeface="Montserrat" panose="00000500000000000000" pitchFamily="50" charset="0"/>
              </a:rPr>
              <a:t> in an academic environment:</a:t>
            </a:r>
          </a:p>
          <a:p>
            <a:pPr marL="742950" lvl="1" indent="-285750">
              <a:lnSpc>
                <a:spcPct val="150000"/>
              </a:lnSpc>
              <a:buFont typeface="Arial" panose="020B0604020202020204" pitchFamily="34" charset="0"/>
              <a:buChar char="•"/>
            </a:pPr>
            <a:r>
              <a:rPr lang="en-US" sz="2200" dirty="0">
                <a:solidFill>
                  <a:schemeClr val="accent2"/>
                </a:solidFill>
                <a:latin typeface="Montserrat" panose="00000500000000000000" pitchFamily="50" charset="0"/>
              </a:rPr>
              <a:t>Be brave even when others are not</a:t>
            </a:r>
          </a:p>
          <a:p>
            <a:pPr marL="742950" lvl="1" indent="-285750">
              <a:lnSpc>
                <a:spcPct val="150000"/>
              </a:lnSpc>
              <a:buFont typeface="Arial" panose="020B0604020202020204" pitchFamily="34" charset="0"/>
              <a:buChar char="•"/>
            </a:pPr>
            <a:r>
              <a:rPr lang="en-US" sz="2200" dirty="0">
                <a:solidFill>
                  <a:schemeClr val="accent2"/>
                </a:solidFill>
                <a:latin typeface="Montserrat" panose="00000500000000000000" pitchFamily="50" charset="0"/>
              </a:rPr>
              <a:t>Take a stand to address a wrongdoing and support others doing the same</a:t>
            </a:r>
          </a:p>
          <a:p>
            <a:pPr marL="742950" lvl="1" indent="-285750">
              <a:lnSpc>
                <a:spcPct val="150000"/>
              </a:lnSpc>
              <a:buFont typeface="Arial" panose="020B0604020202020204" pitchFamily="34" charset="0"/>
              <a:buChar char="•"/>
            </a:pPr>
            <a:r>
              <a:rPr lang="en-US" sz="2200" dirty="0">
                <a:solidFill>
                  <a:schemeClr val="accent2"/>
                </a:solidFill>
                <a:latin typeface="Montserrat" panose="00000500000000000000" pitchFamily="50" charset="0"/>
              </a:rPr>
              <a:t>Endure discomfort for personal beliefs</a:t>
            </a:r>
          </a:p>
          <a:p>
            <a:pPr marL="742950" lvl="1" indent="-285750">
              <a:lnSpc>
                <a:spcPct val="150000"/>
              </a:lnSpc>
              <a:buFont typeface="Arial" panose="020B0604020202020204" pitchFamily="34" charset="0"/>
              <a:buChar char="•"/>
            </a:pPr>
            <a:r>
              <a:rPr lang="en-US" sz="2200" dirty="0">
                <a:solidFill>
                  <a:schemeClr val="accent2"/>
                </a:solidFill>
                <a:latin typeface="Montserrat" panose="00000500000000000000" pitchFamily="50" charset="0"/>
              </a:rPr>
              <a:t>Be undaunted in defending integrity</a:t>
            </a:r>
          </a:p>
          <a:p>
            <a:pPr marL="742950" lvl="1" indent="-285750">
              <a:lnSpc>
                <a:spcPct val="150000"/>
              </a:lnSpc>
              <a:buFont typeface="Arial" panose="020B0604020202020204" pitchFamily="34" charset="0"/>
              <a:buChar char="•"/>
            </a:pPr>
            <a:r>
              <a:rPr lang="en-US" sz="2200" dirty="0">
                <a:solidFill>
                  <a:schemeClr val="accent2"/>
                </a:solidFill>
                <a:latin typeface="Montserrat" panose="00000500000000000000" pitchFamily="50" charset="0"/>
              </a:rPr>
              <a:t>Be willing to take risks and risk failure</a:t>
            </a:r>
          </a:p>
        </p:txBody>
      </p:sp>
      <p:sp>
        <p:nvSpPr>
          <p:cNvPr id="2" name="TextBox 1">
            <a:extLst>
              <a:ext uri="{FF2B5EF4-FFF2-40B4-BE49-F238E27FC236}">
                <a16:creationId xmlns:a16="http://schemas.microsoft.com/office/drawing/2014/main" id="{2B912A2B-D843-4ABA-889C-73E1F7F9EBB0}"/>
              </a:ext>
            </a:extLst>
          </p:cNvPr>
          <p:cNvSpPr txBox="1"/>
          <p:nvPr/>
        </p:nvSpPr>
        <p:spPr>
          <a:xfrm>
            <a:off x="7201988" y="6550223"/>
            <a:ext cx="5094514" cy="307777"/>
          </a:xfrm>
          <a:prstGeom prst="rect">
            <a:avLst/>
          </a:prstGeom>
          <a:noFill/>
        </p:spPr>
        <p:txBody>
          <a:bodyPr wrap="square" rtlCol="0">
            <a:spAutoFit/>
          </a:bodyPr>
          <a:lstStyle/>
          <a:p>
            <a:r>
              <a:rPr lang="fr-FR" sz="1400" b="0" i="0" u="none" strike="noStrike" dirty="0">
                <a:solidFill>
                  <a:srgbClr val="000000"/>
                </a:solidFill>
                <a:effectLst/>
                <a:latin typeface="Calibri" panose="020F0502020204030204" pitchFamily="34" charset="0"/>
              </a:rPr>
              <a:t>  Source: https://www.academicintegrity.org/fundamental-values/</a:t>
            </a:r>
            <a:endParaRPr lang="en-US" sz="1400" dirty="0"/>
          </a:p>
        </p:txBody>
      </p:sp>
      <p:sp>
        <p:nvSpPr>
          <p:cNvPr id="7" name="TextBox 6">
            <a:extLst>
              <a:ext uri="{FF2B5EF4-FFF2-40B4-BE49-F238E27FC236}">
                <a16:creationId xmlns:a16="http://schemas.microsoft.com/office/drawing/2014/main" id="{7D33B55C-A91E-481E-9688-A8C18617489D}"/>
              </a:ext>
            </a:extLst>
          </p:cNvPr>
          <p:cNvSpPr txBox="1"/>
          <p:nvPr/>
        </p:nvSpPr>
        <p:spPr>
          <a:xfrm>
            <a:off x="1691290" y="1226567"/>
            <a:ext cx="8809420" cy="923330"/>
          </a:xfrm>
          <a:prstGeom prst="rect">
            <a:avLst/>
          </a:prstGeom>
          <a:noFill/>
        </p:spPr>
        <p:txBody>
          <a:bodyPr wrap="square" rtlCol="0">
            <a:spAutoFit/>
          </a:bodyPr>
          <a:lstStyle/>
          <a:p>
            <a:r>
              <a:rPr lang="en-US" sz="1800" dirty="0">
                <a:latin typeface="Montserrat" panose="00000500000000000000" pitchFamily="50" charset="0"/>
              </a:rPr>
              <a:t>Noun</a:t>
            </a:r>
          </a:p>
          <a:p>
            <a:r>
              <a:rPr lang="en-US" sz="1800" dirty="0">
                <a:latin typeface="Montserrat" panose="00000500000000000000" pitchFamily="50" charset="0"/>
              </a:rPr>
              <a:t>The mental or moral strength to venture, persevere, and withstand danger, fear, or difficulty </a:t>
            </a:r>
          </a:p>
          <a:p>
            <a:endParaRPr lang="en-US" dirty="0"/>
          </a:p>
        </p:txBody>
      </p:sp>
    </p:spTree>
    <p:custDataLst>
      <p:tags r:id="rId1"/>
    </p:custDataLst>
    <p:extLst>
      <p:ext uri="{BB962C8B-B14F-4D97-AF65-F5344CB8AC3E}">
        <p14:creationId xmlns:p14="http://schemas.microsoft.com/office/powerpoint/2010/main" val="149081848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8"/>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TPR-TDC INST Palette">
      <a:dk1>
        <a:srgbClr val="237EBB"/>
      </a:dk1>
      <a:lt1>
        <a:sysClr val="window" lastClr="FFFFFF"/>
      </a:lt1>
      <a:dk2>
        <a:srgbClr val="237EBB"/>
      </a:dk2>
      <a:lt2>
        <a:srgbClr val="F8F8F8"/>
      </a:lt2>
      <a:accent1>
        <a:srgbClr val="237EBB"/>
      </a:accent1>
      <a:accent2>
        <a:srgbClr val="BD4990"/>
      </a:accent2>
      <a:accent3>
        <a:srgbClr val="F7D924"/>
      </a:accent3>
      <a:accent4>
        <a:srgbClr val="70C090"/>
      </a:accent4>
      <a:accent5>
        <a:srgbClr val="F0543D"/>
      </a:accent5>
      <a:accent6>
        <a:srgbClr val="8A837F"/>
      </a:accent6>
      <a:hlink>
        <a:srgbClr val="1A5E8C"/>
      </a:hlink>
      <a:folHlink>
        <a:srgbClr val="792E8F"/>
      </a:folHlink>
    </a:clrScheme>
    <a:fontScheme name="Fonts for INST PPT Template">
      <a:majorFont>
        <a:latin typeface="Franklin Gothic Heavy"/>
        <a:ea typeface=""/>
        <a:cs typeface=""/>
      </a:majorFont>
      <a:minorFont>
        <a:latin typeface="Franklin Gothic Book"/>
        <a:ea typeface=""/>
        <a:cs typeface=""/>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Presentation3" id="{78B23F12-ECFD-475E-B1EC-8A8F30DB5F0F}" vid="{182BFC83-A4CF-489E-9AA0-9D7A251B8AF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B6DEC6ED2FE5B4BBBB7B0EA46F36870" ma:contentTypeVersion="11" ma:contentTypeDescription="Create a new document." ma:contentTypeScope="" ma:versionID="558df96231d7afff33a3693297779385">
  <xsd:schema xmlns:xsd="http://www.w3.org/2001/XMLSchema" xmlns:xs="http://www.w3.org/2001/XMLSchema" xmlns:p="http://schemas.microsoft.com/office/2006/metadata/properties" xmlns:ns2="89913c54-2df6-48ea-815b-e50731a65ca4" xmlns:ns3="8fd2f51d-0912-469e-88db-0b60ba305d73" targetNamespace="http://schemas.microsoft.com/office/2006/metadata/properties" ma:root="true" ma:fieldsID="f8eba70176b776e472bb517aaa918716" ns2:_="" ns3:_="">
    <xsd:import namespace="89913c54-2df6-48ea-815b-e50731a65ca4"/>
    <xsd:import namespace="8fd2f51d-0912-469e-88db-0b60ba305d73"/>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9913c54-2df6-48ea-815b-e50731a65ca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fd2f51d-0912-469e-88db-0b60ba305d73"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8fd2f51d-0912-469e-88db-0b60ba305d73">
      <UserInfo>
        <DisplayName>Cynthia Farrar</DisplayName>
        <AccountId>34</AccountId>
        <AccountType/>
      </UserInfo>
    </SharedWithUsers>
  </documentManagement>
</p:properties>
</file>

<file path=customXml/itemProps1.xml><?xml version="1.0" encoding="utf-8"?>
<ds:datastoreItem xmlns:ds="http://schemas.openxmlformats.org/officeDocument/2006/customXml" ds:itemID="{8321E3B2-0AE7-4E46-A392-71334F10626F}">
  <ds:schemaRefs>
    <ds:schemaRef ds:uri="http://schemas.microsoft.com/sharepoint/v3/contenttype/forms"/>
  </ds:schemaRefs>
</ds:datastoreItem>
</file>

<file path=customXml/itemProps2.xml><?xml version="1.0" encoding="utf-8"?>
<ds:datastoreItem xmlns:ds="http://schemas.openxmlformats.org/officeDocument/2006/customXml" ds:itemID="{42605B92-EADE-4755-BFBE-E513BE2315A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9913c54-2df6-48ea-815b-e50731a65ca4"/>
    <ds:schemaRef ds:uri="8fd2f51d-0912-469e-88db-0b60ba305d7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DB26963-8C7B-4F72-884D-D1741AD440C1}">
  <ds:schemaRefs>
    <ds:schemaRef ds:uri="http://purl.org/dc/elements/1.1/"/>
    <ds:schemaRef ds:uri="http://www.w3.org/XML/1998/namespace"/>
    <ds:schemaRef ds:uri="http://schemas.microsoft.com/office/2006/documentManagement/types"/>
    <ds:schemaRef ds:uri="http://schemas.microsoft.com/office/2006/metadata/properties"/>
    <ds:schemaRef ds:uri="http://schemas.openxmlformats.org/package/2006/metadata/core-properties"/>
    <ds:schemaRef ds:uri="http://purl.org/dc/terms/"/>
    <ds:schemaRef ds:uri="http://schemas.microsoft.com/office/infopath/2007/PartnerControls"/>
    <ds:schemaRef ds:uri="8fd2f51d-0912-469e-88db-0b60ba305d73"/>
    <ds:schemaRef ds:uri="89913c54-2df6-48ea-815b-e50731a65ca4"/>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96</TotalTime>
  <Words>544</Words>
  <Application>Microsoft Office PowerPoint</Application>
  <PresentationFormat>Widescreen</PresentationFormat>
  <Paragraphs>87</Paragraphs>
  <Slides>8</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Franklin Gothic Book</vt:lpstr>
      <vt:lpstr>Franklin Gothic Heavy</vt:lpstr>
      <vt:lpstr>Montserrat</vt:lpstr>
      <vt:lpstr>Wingdings</vt:lpstr>
      <vt:lpstr>Banded</vt:lpstr>
      <vt:lpstr>6 Fundamental values of  Academic Integrity</vt:lpstr>
      <vt:lpstr>PowerPoint Presentation</vt:lpstr>
      <vt:lpstr>honesty</vt:lpstr>
      <vt:lpstr>trust</vt:lpstr>
      <vt:lpstr>Fairness</vt:lpstr>
      <vt:lpstr>respect</vt:lpstr>
      <vt:lpstr>responsibility</vt:lpstr>
      <vt:lpstr>courage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Tutor.com 101</dc:title>
  <dc:creator>Amy Dietzman</dc:creator>
  <cp:lastModifiedBy>Amy Dietzman</cp:lastModifiedBy>
  <cp:revision>11</cp:revision>
  <dcterms:created xsi:type="dcterms:W3CDTF">2020-07-28T18:34:55Z</dcterms:created>
  <dcterms:modified xsi:type="dcterms:W3CDTF">2021-04-07T16:15:57Z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EA44851F-C813-47E2-8341-4E8A74FABD23</vt:lpwstr>
  </property>
  <property fmtid="{D5CDD505-2E9C-101B-9397-08002B2CF9AE}" pid="3" name="ArticulatePath">
    <vt:lpwstr>Tutor.com 101 External 2020</vt:lpwstr>
  </property>
</Properties>
</file>