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81" r:id="rId4"/>
    <p:sldId id="259" r:id="rId5"/>
    <p:sldId id="260" r:id="rId6"/>
    <p:sldId id="261" r:id="rId7"/>
    <p:sldId id="262" r:id="rId8"/>
    <p:sldId id="263" r:id="rId9"/>
    <p:sldId id="265" r:id="rId10"/>
    <p:sldId id="266" r:id="rId11"/>
    <p:sldId id="270" r:id="rId12"/>
    <p:sldId id="283" r:id="rId13"/>
    <p:sldId id="286" r:id="rId14"/>
    <p:sldId id="287" r:id="rId15"/>
    <p:sldId id="288" r:id="rId16"/>
    <p:sldId id="285" r:id="rId17"/>
    <p:sldId id="280"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BA"/>
    <a:srgbClr val="FF9900"/>
    <a:srgbClr val="8D8E8D"/>
    <a:srgbClr val="DB6A22"/>
    <a:srgbClr val="E47823"/>
    <a:srgbClr val="0092D1"/>
    <a:srgbClr val="E06A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21" autoAdjust="0"/>
  </p:normalViewPr>
  <p:slideViewPr>
    <p:cSldViewPr snapToGrid="0" snapToObjects="1">
      <p:cViewPr varScale="1">
        <p:scale>
          <a:sx n="86" d="100"/>
          <a:sy n="86" d="100"/>
        </p:scale>
        <p:origin x="135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842BDF8-86CE-124E-A8E3-DD95C6F57A2D}" type="datetime1">
              <a:rPr lang="en-US"/>
              <a:pPr/>
              <a:t>11/11/2019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F30B5E2-423F-D540-8049-361525F7869E}" type="slidenum">
              <a:rPr lang="en-US"/>
              <a:pPr/>
              <a:t>‹#›</a:t>
            </a:fld>
            <a:endParaRPr lang="en-US"/>
          </a:p>
        </p:txBody>
      </p:sp>
    </p:spTree>
    <p:extLst>
      <p:ext uri="{BB962C8B-B14F-4D97-AF65-F5344CB8AC3E}">
        <p14:creationId xmlns:p14="http://schemas.microsoft.com/office/powerpoint/2010/main" val="3191785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46795BB-F733-DE47-A523-D355F85401B3}" type="datetime1">
              <a:rPr lang="en-US"/>
              <a:pPr/>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CED37D2-6B58-1D46-BDAE-66569756EEB8}" type="slidenum">
              <a:rPr lang="en-US"/>
              <a:pPr/>
              <a:t>‹#›</a:t>
            </a:fld>
            <a:endParaRPr lang="en-US"/>
          </a:p>
        </p:txBody>
      </p:sp>
    </p:spTree>
    <p:extLst>
      <p:ext uri="{BB962C8B-B14F-4D97-AF65-F5344CB8AC3E}">
        <p14:creationId xmlns:p14="http://schemas.microsoft.com/office/powerpoint/2010/main" val="22476624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D37D2-6B58-1D46-BDAE-66569756EEB8}" type="slidenum">
              <a:rPr lang="en-US" smtClean="0"/>
              <a:pPr/>
              <a:t>1</a:t>
            </a:fld>
            <a:endParaRPr lang="en-US"/>
          </a:p>
        </p:txBody>
      </p:sp>
    </p:spTree>
    <p:extLst>
      <p:ext uri="{BB962C8B-B14F-4D97-AF65-F5344CB8AC3E}">
        <p14:creationId xmlns:p14="http://schemas.microsoft.com/office/powerpoint/2010/main" val="191393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a:solidFill>
                  <a:schemeClr val="tx1"/>
                </a:solidFill>
                <a:latin typeface="+mn-lt"/>
                <a:ea typeface="ＭＳ Ｐゴシック" pitchFamily="-106" charset="-128"/>
                <a:cs typeface="ＭＳ Ｐゴシック" pitchFamily="-106" charset="-128"/>
              </a:rPr>
              <a:t>Si creas una cuenta, luego de ingresar con tu nombre de usuario y clave, verás la barra de cuenta arriba. Desde ahí podrás ver la lista de tus tutores favoritos, acceder a los documentos guardados en tu </a:t>
            </a:r>
            <a:r>
              <a:rPr lang="es-ES" sz="1200" kern="1200" dirty="0" err="1">
                <a:solidFill>
                  <a:schemeClr val="tx1"/>
                </a:solidFill>
                <a:latin typeface="+mn-lt"/>
                <a:ea typeface="ＭＳ Ｐゴシック" pitchFamily="-106" charset="-128"/>
                <a:cs typeface="ＭＳ Ｐゴシック" pitchFamily="-106" charset="-128"/>
              </a:rPr>
              <a:t>locker</a:t>
            </a:r>
            <a:r>
              <a:rPr lang="es-ES" sz="1200" kern="1200" dirty="0">
                <a:solidFill>
                  <a:schemeClr val="tx1"/>
                </a:solidFill>
                <a:latin typeface="+mn-lt"/>
                <a:ea typeface="ＭＳ Ｐゴシック" pitchFamily="-106" charset="-128"/>
                <a:cs typeface="ＭＳ Ｐゴシック" pitchFamily="-106" charset="-128"/>
              </a:rPr>
              <a:t> virtual, o revisar tus sesiones anteriores.</a:t>
            </a:r>
          </a:p>
          <a:p>
            <a:pPr marL="0" marR="0" indent="0" algn="l" defTabSz="4572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latin typeface="+mn-lt"/>
                <a:ea typeface="ＭＳ Ｐゴシック" pitchFamily="-106" charset="-128"/>
                <a:cs typeface="ＭＳ Ｐゴシック" pitchFamily="-106" charset="-128"/>
              </a:rPr>
              <a:t>Si tienes una sesión con un tutor que realmente te gusta, asegúrate de marcar a ese tutor como favorito luego de la sesión. Entonces podrás ver a ese tutor en la página de tu cuenta. Si el tutor está online cuando ingresas, puedes elegir conectarte específicamente con ese tutor. Si no, verás cuando el tutor estará online próximamente.</a:t>
            </a:r>
          </a:p>
          <a:p>
            <a:pPr marL="0" marR="0" indent="0" algn="l" defTabSz="4572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latin typeface="+mn-lt"/>
                <a:ea typeface="ＭＳ Ｐゴシック" pitchFamily="-106" charset="-128"/>
                <a:cs typeface="ＭＳ Ｐゴシック" pitchFamily="-106" charset="-128"/>
              </a:rPr>
              <a:t>También puedes guardar todo tipo de documentos en tu </a:t>
            </a:r>
            <a:r>
              <a:rPr lang="es-ES" sz="1200" kern="1200" dirty="0" err="1">
                <a:solidFill>
                  <a:schemeClr val="tx1"/>
                </a:solidFill>
                <a:latin typeface="+mn-lt"/>
                <a:ea typeface="ＭＳ Ｐゴシック" pitchFamily="-106" charset="-128"/>
                <a:cs typeface="ＭＳ Ｐゴシック" pitchFamily="-106" charset="-128"/>
              </a:rPr>
              <a:t>locker</a:t>
            </a:r>
            <a:r>
              <a:rPr lang="es-ES" sz="1200" kern="1200" dirty="0">
                <a:solidFill>
                  <a:schemeClr val="tx1"/>
                </a:solidFill>
                <a:latin typeface="+mn-lt"/>
                <a:ea typeface="ＭＳ Ｐゴシック" pitchFamily="-106" charset="-128"/>
                <a:cs typeface="ＭＳ Ｐゴシック" pitchFamily="-106" charset="-128"/>
              </a:rPr>
              <a:t>. Algunos estudiantes usan esto para guardar los papeles o las tareas en las que están trabajando. Otros usan sus teléfonos o tabletas para sacar fotos del libro de texto o la hoja de trabajo y luego subirlas al salón de clases para compartirlas con el tutor. De esta manera es muy fácil acceder a tus tareas desde cualquier lado.</a:t>
            </a:r>
          </a:p>
          <a:p>
            <a:pPr marL="0" marR="0" indent="0" algn="l" defTabSz="4572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latin typeface="+mn-lt"/>
                <a:ea typeface="ＭＳ Ｐゴシック" pitchFamily="-106" charset="-128"/>
                <a:cs typeface="ＭＳ Ｐゴシック" pitchFamily="-106" charset="-128"/>
              </a:rPr>
              <a:t>Además, no olvides las sesiones anteriores. Si olvidaste tomar notas durante una sesión, o quieres compartir la sesión con tu maestro o amigos, puedes acceder a tus sesiones anteriores desde tu cuenta. Desde ahí puedes leer la transcripción, enviarla por email a alguien, compartirla en </a:t>
            </a:r>
            <a:r>
              <a:rPr lang="es-ES" sz="1200" kern="1200" dirty="0" err="1">
                <a:solidFill>
                  <a:schemeClr val="tx1"/>
                </a:solidFill>
                <a:latin typeface="+mn-lt"/>
                <a:ea typeface="ＭＳ Ｐゴシック" pitchFamily="-106" charset="-128"/>
                <a:cs typeface="ＭＳ Ｐゴシック" pitchFamily="-106" charset="-128"/>
              </a:rPr>
              <a:t>Facebook</a:t>
            </a:r>
            <a:r>
              <a:rPr lang="es-ES" sz="1200" kern="1200" dirty="0">
                <a:solidFill>
                  <a:schemeClr val="tx1"/>
                </a:solidFill>
                <a:latin typeface="+mn-lt"/>
                <a:ea typeface="ＭＳ Ｐゴシック" pitchFamily="-106" charset="-128"/>
                <a:cs typeface="ＭＳ Ｐゴシック" pitchFamily="-106" charset="-128"/>
              </a:rPr>
              <a:t>, o hasta ver un video de la sesión. Esta herramienta es fantástica para estudiar para una prueba ya que podrás revisar el trabajo que hiciste con tu tutor como repaso.</a:t>
            </a:r>
            <a:endParaRPr lang="en-US" sz="1200" kern="1200" dirty="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ＭＳ Ｐゴシック" pitchFamily="-106" charset="-128"/>
              <a:cs typeface="ＭＳ Ｐゴシック" pitchFamily="-106" charset="-128"/>
            </a:endParaRPr>
          </a:p>
          <a:p>
            <a:endParaRPr lang="en-US" sz="1200" kern="1200" dirty="0">
              <a:solidFill>
                <a:schemeClr val="tx1"/>
              </a:solidFill>
              <a:latin typeface="+mn-lt"/>
              <a:ea typeface="ＭＳ Ｐゴシック" pitchFamily="-106" charset="-128"/>
              <a:cs typeface="ＭＳ Ｐゴシック" pitchFamily="-106" charset="-128"/>
            </a:endParaRP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5FBC3C-4049-4F26-BA22-8ABCAB04FF56}"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a:t>Esto</a:t>
            </a:r>
            <a:r>
              <a:rPr lang="en-US" dirty="0"/>
              <a:t> </a:t>
            </a:r>
            <a:r>
              <a:rPr lang="en-US" dirty="0" err="1"/>
              <a:t>te</a:t>
            </a:r>
            <a:r>
              <a:rPr lang="en-US" dirty="0"/>
              <a:t> </a:t>
            </a:r>
            <a:r>
              <a:rPr lang="en-US" dirty="0" err="1"/>
              <a:t>llevara</a:t>
            </a:r>
            <a:r>
              <a:rPr lang="en-US" dirty="0"/>
              <a:t> a un </a:t>
            </a:r>
            <a:r>
              <a:rPr lang="en-US" dirty="0" err="1"/>
              <a:t>questionario</a:t>
            </a:r>
            <a:r>
              <a:rPr lang="en-US" dirty="0"/>
              <a:t> </a:t>
            </a:r>
            <a:r>
              <a:rPr lang="en-US" dirty="0" err="1"/>
              <a:t>que</a:t>
            </a:r>
            <a:r>
              <a:rPr lang="en-US" dirty="0"/>
              <a:t> </a:t>
            </a:r>
            <a:r>
              <a:rPr lang="en-US" dirty="0" err="1"/>
              <a:t>prepara</a:t>
            </a:r>
            <a:r>
              <a:rPr lang="en-US" dirty="0"/>
              <a:t> al Tutor </a:t>
            </a:r>
            <a:r>
              <a:rPr lang="en-US" dirty="0" err="1"/>
              <a:t>para</a:t>
            </a:r>
            <a:r>
              <a:rPr lang="en-US" dirty="0"/>
              <a:t> la </a:t>
            </a:r>
            <a:r>
              <a:rPr lang="en-US" dirty="0" err="1"/>
              <a:t>sesion</a:t>
            </a:r>
            <a:r>
              <a:rPr lang="en-US" dirty="0"/>
              <a:t>. Entre </a:t>
            </a:r>
            <a:r>
              <a:rPr lang="en-US" dirty="0" err="1"/>
              <a:t>mas</a:t>
            </a:r>
            <a:r>
              <a:rPr lang="en-US" dirty="0"/>
              <a:t> </a:t>
            </a:r>
            <a:r>
              <a:rPr lang="en-US" dirty="0" err="1"/>
              <a:t>información</a:t>
            </a:r>
            <a:r>
              <a:rPr lang="en-US" dirty="0"/>
              <a:t> le das al Tutor, lo </a:t>
            </a:r>
            <a:r>
              <a:rPr lang="en-US" dirty="0" err="1"/>
              <a:t>mejor</a:t>
            </a:r>
            <a:r>
              <a:rPr lang="en-US" dirty="0"/>
              <a:t> </a:t>
            </a:r>
            <a:r>
              <a:rPr lang="en-US" dirty="0" err="1"/>
              <a:t>preparado</a:t>
            </a:r>
            <a:r>
              <a:rPr lang="en-US" dirty="0"/>
              <a:t> </a:t>
            </a:r>
            <a:r>
              <a:rPr lang="en-US" dirty="0" err="1"/>
              <a:t>que</a:t>
            </a:r>
            <a:r>
              <a:rPr lang="en-US" dirty="0"/>
              <a:t> el </a:t>
            </a:r>
            <a:r>
              <a:rPr lang="en-US" dirty="0" err="1"/>
              <a:t>estará</a:t>
            </a:r>
            <a:r>
              <a:rPr lang="en-US" dirty="0"/>
              <a:t> </a:t>
            </a:r>
            <a:r>
              <a:rPr lang="en-US" dirty="0" err="1"/>
              <a:t>para</a:t>
            </a:r>
            <a:r>
              <a:rPr lang="en-US" dirty="0"/>
              <a:t> </a:t>
            </a:r>
            <a:r>
              <a:rPr lang="en-US" dirty="0" err="1"/>
              <a:t>ayudarte</a:t>
            </a:r>
            <a:r>
              <a:rPr lang="en-US" dirty="0"/>
              <a:t>.</a:t>
            </a:r>
          </a:p>
          <a:p>
            <a:r>
              <a:rPr lang="en-US" dirty="0" err="1"/>
              <a:t>Selecciona</a:t>
            </a:r>
            <a:r>
              <a:rPr lang="en-US" dirty="0"/>
              <a:t> </a:t>
            </a:r>
            <a:r>
              <a:rPr lang="en-US" dirty="0" err="1"/>
              <a:t>tu</a:t>
            </a:r>
            <a:r>
              <a:rPr lang="en-US" dirty="0"/>
              <a:t> </a:t>
            </a:r>
            <a:r>
              <a:rPr lang="en-US" dirty="0" err="1"/>
              <a:t>grado</a:t>
            </a:r>
            <a:r>
              <a:rPr lang="en-US" dirty="0"/>
              <a:t>. </a:t>
            </a:r>
            <a:r>
              <a:rPr lang="en-US" dirty="0" err="1"/>
              <a:t>Selecciona</a:t>
            </a:r>
            <a:r>
              <a:rPr lang="en-US" dirty="0"/>
              <a:t> </a:t>
            </a:r>
            <a:r>
              <a:rPr lang="en-US" dirty="0" err="1"/>
              <a:t>tu</a:t>
            </a:r>
            <a:r>
              <a:rPr lang="en-US" dirty="0"/>
              <a:t> </a:t>
            </a:r>
            <a:r>
              <a:rPr lang="en-US" dirty="0" err="1"/>
              <a:t>materia</a:t>
            </a:r>
            <a:endParaRPr lang="en-US" dirty="0"/>
          </a:p>
          <a:p>
            <a:r>
              <a:rPr lang="en-US" dirty="0" err="1"/>
              <a:t>Dile</a:t>
            </a:r>
            <a:r>
              <a:rPr lang="en-US" dirty="0"/>
              <a:t> al Tutor </a:t>
            </a:r>
            <a:r>
              <a:rPr lang="en-US" dirty="0" err="1"/>
              <a:t>si</a:t>
            </a:r>
            <a:r>
              <a:rPr lang="en-US" dirty="0"/>
              <a:t> </a:t>
            </a:r>
            <a:r>
              <a:rPr lang="en-US" dirty="0" err="1"/>
              <a:t>necesitas</a:t>
            </a:r>
            <a:r>
              <a:rPr lang="en-US" dirty="0"/>
              <a:t> </a:t>
            </a:r>
            <a:r>
              <a:rPr lang="en-US" dirty="0" err="1"/>
              <a:t>ayuda</a:t>
            </a:r>
            <a:r>
              <a:rPr lang="en-US" dirty="0"/>
              <a:t> </a:t>
            </a:r>
            <a:r>
              <a:rPr lang="en-US" dirty="0" err="1"/>
              <a:t>empezando</a:t>
            </a:r>
            <a:r>
              <a:rPr lang="en-US" dirty="0"/>
              <a:t> a resolver el </a:t>
            </a:r>
            <a:r>
              <a:rPr lang="en-US" dirty="0" err="1"/>
              <a:t>problema</a:t>
            </a:r>
            <a:r>
              <a:rPr lang="en-US" dirty="0"/>
              <a:t>, </a:t>
            </a:r>
            <a:r>
              <a:rPr lang="en-US" dirty="0" err="1"/>
              <a:t>si</a:t>
            </a:r>
            <a:r>
              <a:rPr lang="en-US" dirty="0"/>
              <a:t> </a:t>
            </a:r>
            <a:r>
              <a:rPr lang="en-US" dirty="0" err="1"/>
              <a:t>ya</a:t>
            </a:r>
            <a:r>
              <a:rPr lang="en-US" dirty="0"/>
              <a:t> lo </a:t>
            </a:r>
            <a:r>
              <a:rPr lang="en-US" dirty="0" err="1"/>
              <a:t>empezaste</a:t>
            </a:r>
            <a:r>
              <a:rPr lang="en-US" dirty="0"/>
              <a:t> a resolver o </a:t>
            </a:r>
            <a:r>
              <a:rPr lang="en-US" dirty="0" err="1"/>
              <a:t>si</a:t>
            </a:r>
            <a:r>
              <a:rPr lang="en-US" dirty="0"/>
              <a:t> </a:t>
            </a:r>
            <a:r>
              <a:rPr lang="en-US" dirty="0" err="1"/>
              <a:t>sólo</a:t>
            </a:r>
            <a:r>
              <a:rPr lang="en-US" dirty="0"/>
              <a:t> </a:t>
            </a:r>
            <a:r>
              <a:rPr lang="en-US" dirty="0" err="1"/>
              <a:t>necesitas</a:t>
            </a:r>
            <a:r>
              <a:rPr lang="en-US" dirty="0"/>
              <a:t> </a:t>
            </a:r>
            <a:r>
              <a:rPr lang="en-US" dirty="0" err="1"/>
              <a:t>que</a:t>
            </a:r>
            <a:r>
              <a:rPr lang="en-US" dirty="0"/>
              <a:t> revise </a:t>
            </a:r>
            <a:r>
              <a:rPr lang="en-US" dirty="0" err="1"/>
              <a:t>tu</a:t>
            </a:r>
            <a:r>
              <a:rPr lang="en-US" dirty="0"/>
              <a:t> </a:t>
            </a:r>
            <a:r>
              <a:rPr lang="en-US" dirty="0" err="1"/>
              <a:t>trabajo</a:t>
            </a:r>
            <a:r>
              <a:rPr lang="en-US" dirty="0"/>
              <a:t>.</a:t>
            </a:r>
          </a:p>
          <a:p>
            <a:r>
              <a:rPr lang="en-US" dirty="0" err="1"/>
              <a:t>Dile</a:t>
            </a:r>
            <a:r>
              <a:rPr lang="en-US" dirty="0"/>
              <a:t> al Tutor </a:t>
            </a:r>
            <a:r>
              <a:rPr lang="en-US" dirty="0" err="1"/>
              <a:t>como</a:t>
            </a:r>
            <a:r>
              <a:rPr lang="en-US" dirty="0"/>
              <a:t> </a:t>
            </a:r>
            <a:r>
              <a:rPr lang="en-US" dirty="0" err="1"/>
              <a:t>quieres</a:t>
            </a:r>
            <a:r>
              <a:rPr lang="en-US" dirty="0"/>
              <a:t> </a:t>
            </a:r>
            <a:r>
              <a:rPr lang="en-US" dirty="0" err="1"/>
              <a:t>proceder</a:t>
            </a:r>
            <a:r>
              <a:rPr lang="en-US" dirty="0"/>
              <a:t> </a:t>
            </a:r>
            <a:r>
              <a:rPr lang="en-US" dirty="0" err="1"/>
              <a:t>durante</a:t>
            </a:r>
            <a:r>
              <a:rPr lang="en-US" dirty="0"/>
              <a:t> la </a:t>
            </a:r>
            <a:r>
              <a:rPr lang="en-US" dirty="0" err="1"/>
              <a:t>sesion</a:t>
            </a:r>
            <a:r>
              <a:rPr lang="en-US" dirty="0"/>
              <a:t>. </a:t>
            </a:r>
            <a:r>
              <a:rPr lang="en-US" dirty="0" err="1"/>
              <a:t>Necesitas</a:t>
            </a:r>
            <a:r>
              <a:rPr lang="en-US" dirty="0"/>
              <a:t> </a:t>
            </a:r>
            <a:r>
              <a:rPr lang="en-US" dirty="0" err="1"/>
              <a:t>ejemplos</a:t>
            </a:r>
            <a:r>
              <a:rPr lang="en-US" dirty="0"/>
              <a:t>? </a:t>
            </a:r>
            <a:r>
              <a:rPr lang="en-US" dirty="0" err="1"/>
              <a:t>Quieres</a:t>
            </a:r>
            <a:r>
              <a:rPr lang="en-US" dirty="0"/>
              <a:t> </a:t>
            </a:r>
            <a:r>
              <a:rPr lang="en-US" dirty="0" err="1"/>
              <a:t>discutir</a:t>
            </a:r>
            <a:r>
              <a:rPr lang="en-US" dirty="0"/>
              <a:t> el </a:t>
            </a:r>
            <a:r>
              <a:rPr lang="en-US" dirty="0" err="1"/>
              <a:t>problema</a:t>
            </a:r>
            <a:r>
              <a:rPr lang="en-US" dirty="0"/>
              <a:t> o </a:t>
            </a:r>
            <a:r>
              <a:rPr lang="en-US" dirty="0" err="1"/>
              <a:t>sólo</a:t>
            </a:r>
            <a:r>
              <a:rPr lang="en-US" dirty="0"/>
              <a:t> </a:t>
            </a:r>
            <a:r>
              <a:rPr lang="en-US" dirty="0" err="1"/>
              <a:t>ver</a:t>
            </a:r>
            <a:r>
              <a:rPr lang="en-US" dirty="0"/>
              <a:t> </a:t>
            </a:r>
            <a:r>
              <a:rPr lang="en-US" dirty="0" err="1"/>
              <a:t>una</a:t>
            </a:r>
            <a:r>
              <a:rPr lang="en-US" dirty="0"/>
              <a:t> </a:t>
            </a:r>
            <a:r>
              <a:rPr lang="en-US" dirty="0" err="1"/>
              <a:t>fuente</a:t>
            </a:r>
            <a:r>
              <a:rPr lang="en-US" dirty="0"/>
              <a:t> de </a:t>
            </a:r>
            <a:r>
              <a:rPr lang="en-US" dirty="0" err="1"/>
              <a:t>referencia</a:t>
            </a:r>
            <a:r>
              <a:rPr lang="en-US" dirty="0"/>
              <a:t>?</a:t>
            </a:r>
          </a:p>
          <a:p>
            <a:r>
              <a:rPr lang="en-US" dirty="0" err="1"/>
              <a:t>Ahora</a:t>
            </a:r>
            <a:r>
              <a:rPr lang="en-US" dirty="0"/>
              <a:t> </a:t>
            </a:r>
            <a:r>
              <a:rPr lang="en-US" dirty="0" err="1"/>
              <a:t>puedes</a:t>
            </a:r>
            <a:r>
              <a:rPr lang="en-US" dirty="0"/>
              <a:t> </a:t>
            </a:r>
            <a:r>
              <a:rPr lang="en-US" dirty="0" err="1"/>
              <a:t>escribir</a:t>
            </a:r>
            <a:r>
              <a:rPr lang="en-US" dirty="0"/>
              <a:t> la </a:t>
            </a:r>
            <a:r>
              <a:rPr lang="en-US" dirty="0" err="1"/>
              <a:t>pregunta</a:t>
            </a:r>
            <a:r>
              <a:rPr lang="en-US" dirty="0"/>
              <a:t>. Es </a:t>
            </a:r>
            <a:r>
              <a:rPr lang="en-US" dirty="0" err="1"/>
              <a:t>mejor</a:t>
            </a:r>
            <a:r>
              <a:rPr lang="en-US" dirty="0"/>
              <a:t> </a:t>
            </a:r>
            <a:r>
              <a:rPr lang="en-US" dirty="0" err="1"/>
              <a:t>si</a:t>
            </a:r>
            <a:r>
              <a:rPr lang="en-US" dirty="0"/>
              <a:t> no </a:t>
            </a:r>
            <a:r>
              <a:rPr lang="en-US" dirty="0" err="1"/>
              <a:t>escribes</a:t>
            </a:r>
            <a:r>
              <a:rPr lang="en-US" dirty="0"/>
              <a:t> “</a:t>
            </a:r>
            <a:r>
              <a:rPr lang="en-US" dirty="0" err="1"/>
              <a:t>ayudame</a:t>
            </a:r>
            <a:r>
              <a:rPr lang="en-US" dirty="0"/>
              <a:t>”. Los </a:t>
            </a:r>
            <a:r>
              <a:rPr lang="en-US" dirty="0" err="1"/>
              <a:t>tutores</a:t>
            </a:r>
            <a:r>
              <a:rPr lang="en-US" dirty="0"/>
              <a:t> </a:t>
            </a:r>
            <a:r>
              <a:rPr lang="en-US" dirty="0" err="1"/>
              <a:t>necesitan</a:t>
            </a:r>
            <a:r>
              <a:rPr lang="en-US" dirty="0"/>
              <a:t> saber </a:t>
            </a:r>
            <a:r>
              <a:rPr lang="en-US" dirty="0" err="1"/>
              <a:t>cual</a:t>
            </a:r>
            <a:r>
              <a:rPr lang="en-US" dirty="0"/>
              <a:t> </a:t>
            </a:r>
            <a:r>
              <a:rPr lang="en-US" dirty="0" err="1"/>
              <a:t>es</a:t>
            </a:r>
            <a:r>
              <a:rPr lang="en-US" dirty="0"/>
              <a:t> </a:t>
            </a:r>
            <a:r>
              <a:rPr lang="en-US" dirty="0" err="1"/>
              <a:t>tu</a:t>
            </a:r>
            <a:r>
              <a:rPr lang="en-US" dirty="0"/>
              <a:t> </a:t>
            </a:r>
            <a:r>
              <a:rPr lang="en-US" dirty="0" err="1"/>
              <a:t>pregunta</a:t>
            </a:r>
            <a:r>
              <a:rPr lang="en-US" dirty="0"/>
              <a:t> </a:t>
            </a:r>
            <a:r>
              <a:rPr lang="en-US" dirty="0" err="1"/>
              <a:t>para</a:t>
            </a:r>
            <a:r>
              <a:rPr lang="en-US" dirty="0"/>
              <a:t> </a:t>
            </a:r>
            <a:r>
              <a:rPr lang="en-US" dirty="0" err="1"/>
              <a:t>poder</a:t>
            </a:r>
            <a:r>
              <a:rPr lang="en-US" dirty="0"/>
              <a:t> </a:t>
            </a:r>
            <a:r>
              <a:rPr lang="en-US" dirty="0" err="1"/>
              <a:t>ayudarte</a:t>
            </a:r>
            <a:r>
              <a:rPr lang="en-US" dirty="0"/>
              <a:t>.</a:t>
            </a:r>
          </a:p>
        </p:txBody>
      </p:sp>
      <p:sp>
        <p:nvSpPr>
          <p:cNvPr id="43012" name="Slide Number Placeholder 3"/>
          <p:cNvSpPr>
            <a:spLocks noGrp="1"/>
          </p:cNvSpPr>
          <p:nvPr>
            <p:ph type="sldNum" sz="quarter" idx="5"/>
          </p:nvPr>
        </p:nvSpPr>
        <p:spPr bwMode="auto">
          <a:noFill/>
          <a:ln>
            <a:miter lim="800000"/>
            <a:headEnd/>
            <a:tailEnd/>
          </a:ln>
        </p:spPr>
        <p:txBody>
          <a:bodyPr/>
          <a:lstStyle/>
          <a:p>
            <a:fld id="{33C8E3B1-A2C4-4FF4-8092-FAF7F846FF7C}" type="slidenum">
              <a:rPr lang="en-US" smtClean="0">
                <a:ea typeface="MS PGothic" pitchFamily="34" charset="-128"/>
              </a:rPr>
              <a:pPr/>
              <a:t>11</a:t>
            </a:fld>
            <a:endParaRPr lang="en-US">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a:t>Una</a:t>
            </a:r>
            <a:r>
              <a:rPr lang="en-US" dirty="0"/>
              <a:t> </a:t>
            </a:r>
            <a:r>
              <a:rPr lang="en-US" dirty="0" err="1"/>
              <a:t>vez</a:t>
            </a:r>
            <a:r>
              <a:rPr lang="en-US" dirty="0"/>
              <a:t> </a:t>
            </a:r>
            <a:r>
              <a:rPr lang="en-US" dirty="0" err="1"/>
              <a:t>que</a:t>
            </a:r>
            <a:r>
              <a:rPr lang="en-US" dirty="0"/>
              <a:t> </a:t>
            </a:r>
            <a:r>
              <a:rPr lang="en-US" dirty="0" err="1"/>
              <a:t>entras</a:t>
            </a:r>
            <a:r>
              <a:rPr lang="en-US" dirty="0"/>
              <a:t> al salon de </a:t>
            </a:r>
            <a:r>
              <a:rPr lang="en-US" dirty="0" err="1"/>
              <a:t>clase</a:t>
            </a:r>
            <a:r>
              <a:rPr lang="en-US" dirty="0"/>
              <a:t> </a:t>
            </a:r>
            <a:r>
              <a:rPr lang="en-US" dirty="0" err="1"/>
              <a:t>podrás</a:t>
            </a:r>
            <a:r>
              <a:rPr lang="en-US" dirty="0"/>
              <a:t> </a:t>
            </a:r>
            <a:r>
              <a:rPr lang="en-US" dirty="0" err="1"/>
              <a:t>comunicarte</a:t>
            </a:r>
            <a:r>
              <a:rPr lang="en-US" dirty="0"/>
              <a:t> con </a:t>
            </a:r>
            <a:r>
              <a:rPr lang="en-US" dirty="0" err="1"/>
              <a:t>tu</a:t>
            </a:r>
            <a:r>
              <a:rPr lang="en-US" dirty="0"/>
              <a:t> Tutor de </a:t>
            </a:r>
            <a:r>
              <a:rPr lang="en-US" dirty="0" err="1"/>
              <a:t>cuatro</a:t>
            </a:r>
            <a:r>
              <a:rPr lang="en-US" dirty="0"/>
              <a:t> </a:t>
            </a:r>
            <a:r>
              <a:rPr lang="en-US" dirty="0" err="1"/>
              <a:t>maneras</a:t>
            </a:r>
            <a:r>
              <a:rPr lang="en-US" dirty="0"/>
              <a:t>: La </a:t>
            </a:r>
            <a:r>
              <a:rPr lang="en-US" dirty="0" err="1"/>
              <a:t>primera</a:t>
            </a:r>
            <a:r>
              <a:rPr lang="en-US" dirty="0"/>
              <a:t> </a:t>
            </a:r>
            <a:r>
              <a:rPr lang="en-US" dirty="0" err="1"/>
              <a:t>es</a:t>
            </a:r>
            <a:r>
              <a:rPr lang="en-US" dirty="0"/>
              <a:t> “Chat” a </a:t>
            </a:r>
            <a:r>
              <a:rPr lang="en-US" dirty="0" err="1"/>
              <a:t>través</a:t>
            </a:r>
            <a:r>
              <a:rPr lang="en-US" dirty="0"/>
              <a:t> del </a:t>
            </a:r>
            <a:r>
              <a:rPr lang="en-US" dirty="0" err="1"/>
              <a:t>cuadro</a:t>
            </a:r>
            <a:r>
              <a:rPr lang="en-US" dirty="0"/>
              <a:t> </a:t>
            </a:r>
            <a:r>
              <a:rPr lang="en-US" dirty="0" err="1"/>
              <a:t>que</a:t>
            </a:r>
            <a:r>
              <a:rPr lang="en-US" dirty="0"/>
              <a:t> </a:t>
            </a:r>
            <a:r>
              <a:rPr lang="en-US" dirty="0" err="1"/>
              <a:t>aparece</a:t>
            </a:r>
            <a:r>
              <a:rPr lang="en-US" dirty="0"/>
              <a:t> en el </a:t>
            </a:r>
            <a:r>
              <a:rPr lang="en-US" dirty="0" err="1"/>
              <a:t>lado</a:t>
            </a:r>
            <a:r>
              <a:rPr lang="en-US" dirty="0"/>
              <a:t> </a:t>
            </a:r>
            <a:r>
              <a:rPr lang="en-US" dirty="0" err="1"/>
              <a:t>izquierdo</a:t>
            </a:r>
            <a:r>
              <a:rPr lang="en-US" dirty="0"/>
              <a:t>.</a:t>
            </a:r>
          </a:p>
          <a:p>
            <a:r>
              <a:rPr lang="en-US" dirty="0"/>
              <a:t>La </a:t>
            </a:r>
            <a:r>
              <a:rPr lang="en-US" dirty="0" err="1"/>
              <a:t>mayoria</a:t>
            </a:r>
            <a:r>
              <a:rPr lang="en-US" dirty="0"/>
              <a:t> de </a:t>
            </a:r>
            <a:r>
              <a:rPr lang="en-US" dirty="0" err="1"/>
              <a:t>tus</a:t>
            </a:r>
            <a:r>
              <a:rPr lang="en-US" dirty="0"/>
              <a:t> </a:t>
            </a:r>
            <a:r>
              <a:rPr lang="en-US" dirty="0" err="1"/>
              <a:t>intercambios</a:t>
            </a:r>
            <a:r>
              <a:rPr lang="en-US" dirty="0"/>
              <a:t> en el salon de </a:t>
            </a:r>
            <a:r>
              <a:rPr lang="en-US" dirty="0" err="1"/>
              <a:t>clase</a:t>
            </a:r>
            <a:r>
              <a:rPr lang="en-US" dirty="0"/>
              <a:t> </a:t>
            </a:r>
            <a:r>
              <a:rPr lang="en-US" dirty="0" err="1"/>
              <a:t>serán</a:t>
            </a:r>
            <a:r>
              <a:rPr lang="en-US" dirty="0"/>
              <a:t> </a:t>
            </a:r>
            <a:r>
              <a:rPr lang="en-US" dirty="0" err="1"/>
              <a:t>grabados</a:t>
            </a:r>
            <a:r>
              <a:rPr lang="en-US" dirty="0"/>
              <a:t> en el </a:t>
            </a:r>
            <a:r>
              <a:rPr lang="en-US" dirty="0" err="1"/>
              <a:t>archivo</a:t>
            </a:r>
            <a:r>
              <a:rPr lang="en-US" dirty="0"/>
              <a:t> de </a:t>
            </a:r>
            <a:r>
              <a:rPr lang="en-US" dirty="0" err="1"/>
              <a:t>tu</a:t>
            </a:r>
            <a:r>
              <a:rPr lang="en-US"/>
              <a:t> “chat”.</a:t>
            </a:r>
          </a:p>
          <a:p>
            <a:endParaRPr lang="en-US" dirty="0"/>
          </a:p>
        </p:txBody>
      </p:sp>
      <p:sp>
        <p:nvSpPr>
          <p:cNvPr id="38916" name="Slide Number Placeholder 3"/>
          <p:cNvSpPr>
            <a:spLocks noGrp="1"/>
          </p:cNvSpPr>
          <p:nvPr>
            <p:ph type="sldNum" sz="quarter" idx="5"/>
          </p:nvPr>
        </p:nvSpPr>
        <p:spPr bwMode="auto">
          <a:ln>
            <a:miter lim="800000"/>
            <a:headEnd/>
            <a:tailEnd/>
          </a:ln>
        </p:spPr>
        <p:txBody>
          <a:bodyPr/>
          <a:lstStyle/>
          <a:p>
            <a:pPr>
              <a:defRPr/>
            </a:pPr>
            <a:fld id="{20D7E9FF-B833-4208-BAF7-F22B963BB5D4}" type="slidenum">
              <a:rPr lang="en-US" smtClean="0">
                <a:ea typeface="MS PGothic" pitchFamily="34" charset="-128"/>
              </a:rPr>
              <a:pPr>
                <a:defRPr/>
              </a:pPr>
              <a:t>12</a:t>
            </a:fld>
            <a:endParaRPr lang="en-US">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La </a:t>
            </a:r>
            <a:r>
              <a:rPr lang="en-US" dirty="0" err="1"/>
              <a:t>segunda</a:t>
            </a:r>
            <a:r>
              <a:rPr lang="en-US" dirty="0"/>
              <a:t> forma de </a:t>
            </a:r>
            <a:r>
              <a:rPr lang="en-US" dirty="0" err="1"/>
              <a:t>comunicación</a:t>
            </a:r>
            <a:r>
              <a:rPr lang="en-US" dirty="0"/>
              <a:t> </a:t>
            </a:r>
            <a:r>
              <a:rPr lang="en-US" dirty="0" err="1"/>
              <a:t>es</a:t>
            </a:r>
            <a:r>
              <a:rPr lang="en-US" dirty="0"/>
              <a:t> la </a:t>
            </a:r>
            <a:r>
              <a:rPr lang="en-US" dirty="0" err="1"/>
              <a:t>pizarra</a:t>
            </a:r>
            <a:r>
              <a:rPr lang="en-US" dirty="0"/>
              <a:t> </a:t>
            </a:r>
            <a:r>
              <a:rPr lang="en-US" dirty="0" err="1"/>
              <a:t>interactiva</a:t>
            </a:r>
            <a:r>
              <a:rPr lang="en-US" dirty="0"/>
              <a:t>. Las </a:t>
            </a:r>
            <a:r>
              <a:rPr lang="en-US" dirty="0" err="1"/>
              <a:t>herramientas</a:t>
            </a:r>
            <a:r>
              <a:rPr lang="en-US" dirty="0"/>
              <a:t> </a:t>
            </a:r>
            <a:r>
              <a:rPr lang="en-US" dirty="0" err="1"/>
              <a:t>estan</a:t>
            </a:r>
            <a:r>
              <a:rPr lang="en-US" dirty="0"/>
              <a:t> en la parte de </a:t>
            </a:r>
            <a:r>
              <a:rPr lang="en-US" dirty="0" err="1"/>
              <a:t>abajo</a:t>
            </a:r>
            <a:r>
              <a:rPr lang="en-US" dirty="0"/>
              <a:t> del salon de </a:t>
            </a:r>
            <a:r>
              <a:rPr lang="en-US" dirty="0" err="1"/>
              <a:t>clase</a:t>
            </a:r>
            <a:r>
              <a:rPr lang="en-US" dirty="0"/>
              <a:t>. Al principio </a:t>
            </a:r>
            <a:r>
              <a:rPr lang="en-US" dirty="0" err="1"/>
              <a:t>tu</a:t>
            </a:r>
            <a:r>
              <a:rPr lang="en-US" dirty="0"/>
              <a:t> </a:t>
            </a:r>
            <a:r>
              <a:rPr lang="en-US" dirty="0" err="1"/>
              <a:t>sólo</a:t>
            </a:r>
            <a:r>
              <a:rPr lang="en-US" dirty="0"/>
              <a:t> </a:t>
            </a:r>
            <a:r>
              <a:rPr lang="en-US" dirty="0" err="1"/>
              <a:t>verás</a:t>
            </a:r>
            <a:r>
              <a:rPr lang="en-US" dirty="0"/>
              <a:t> </a:t>
            </a:r>
            <a:r>
              <a:rPr lang="en-US" dirty="0" err="1"/>
              <a:t>unos</a:t>
            </a:r>
            <a:r>
              <a:rPr lang="en-US" dirty="0"/>
              <a:t> </a:t>
            </a:r>
            <a:r>
              <a:rPr lang="en-US" dirty="0" err="1"/>
              <a:t>cuantos</a:t>
            </a:r>
            <a:r>
              <a:rPr lang="en-US" dirty="0"/>
              <a:t> </a:t>
            </a:r>
            <a:r>
              <a:rPr lang="en-US" dirty="0" err="1"/>
              <a:t>para</a:t>
            </a:r>
            <a:r>
              <a:rPr lang="en-US" dirty="0"/>
              <a:t> </a:t>
            </a:r>
            <a:r>
              <a:rPr lang="en-US" dirty="0" err="1"/>
              <a:t>dibujar</a:t>
            </a:r>
            <a:r>
              <a:rPr lang="en-US" dirty="0"/>
              <a:t>, </a:t>
            </a:r>
            <a:r>
              <a:rPr lang="en-US" dirty="0" err="1"/>
              <a:t>borrar</a:t>
            </a:r>
            <a:r>
              <a:rPr lang="en-US" dirty="0"/>
              <a:t>, y </a:t>
            </a:r>
            <a:r>
              <a:rPr lang="en-US" dirty="0" err="1"/>
              <a:t>escribir</a:t>
            </a:r>
            <a:r>
              <a:rPr lang="en-US" dirty="0"/>
              <a:t>. Para </a:t>
            </a:r>
            <a:r>
              <a:rPr lang="en-US" dirty="0" err="1"/>
              <a:t>ver</a:t>
            </a:r>
            <a:r>
              <a:rPr lang="en-US" dirty="0"/>
              <a:t> </a:t>
            </a:r>
            <a:r>
              <a:rPr lang="en-US" dirty="0" err="1"/>
              <a:t>otros</a:t>
            </a:r>
            <a:r>
              <a:rPr lang="en-US" dirty="0"/>
              <a:t> </a:t>
            </a:r>
            <a:r>
              <a:rPr lang="en-US" dirty="0" err="1"/>
              <a:t>más</a:t>
            </a:r>
            <a:r>
              <a:rPr lang="en-US" dirty="0"/>
              <a:t> </a:t>
            </a:r>
            <a:r>
              <a:rPr lang="en-US" dirty="0" err="1"/>
              <a:t>avanzados</a:t>
            </a:r>
            <a:r>
              <a:rPr lang="en-US" dirty="0"/>
              <a:t>, </a:t>
            </a:r>
            <a:r>
              <a:rPr lang="en-US" dirty="0" err="1"/>
              <a:t>haz</a:t>
            </a:r>
            <a:r>
              <a:rPr lang="en-US" dirty="0"/>
              <a:t> “click” en la </a:t>
            </a:r>
            <a:r>
              <a:rPr lang="en-US" dirty="0" err="1"/>
              <a:t>flecha</a:t>
            </a:r>
            <a:r>
              <a:rPr lang="en-US" dirty="0"/>
              <a:t>. </a:t>
            </a:r>
          </a:p>
          <a:p>
            <a:endParaRPr lang="en-US" dirty="0"/>
          </a:p>
        </p:txBody>
      </p:sp>
      <p:sp>
        <p:nvSpPr>
          <p:cNvPr id="38916" name="Slide Number Placeholder 3"/>
          <p:cNvSpPr>
            <a:spLocks noGrp="1"/>
          </p:cNvSpPr>
          <p:nvPr>
            <p:ph type="sldNum" sz="quarter" idx="5"/>
          </p:nvPr>
        </p:nvSpPr>
        <p:spPr bwMode="auto">
          <a:ln>
            <a:miter lim="800000"/>
            <a:headEnd/>
            <a:tailEnd/>
          </a:ln>
        </p:spPr>
        <p:txBody>
          <a:bodyPr/>
          <a:lstStyle/>
          <a:p>
            <a:pPr>
              <a:defRPr/>
            </a:pPr>
            <a:fld id="{20D7E9FF-B833-4208-BAF7-F22B963BB5D4}" type="slidenum">
              <a:rPr lang="en-US" smtClean="0">
                <a:ea typeface="MS PGothic" pitchFamily="34" charset="-128"/>
              </a:rPr>
              <a:pPr>
                <a:defRPr/>
              </a:pPr>
              <a:t>13</a:t>
            </a:fld>
            <a:endParaRPr lang="en-US">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Las </a:t>
            </a:r>
            <a:r>
              <a:rPr lang="en-US" dirty="0" err="1"/>
              <a:t>últimas</a:t>
            </a:r>
            <a:r>
              <a:rPr lang="en-US" dirty="0"/>
              <a:t> dos </a:t>
            </a:r>
            <a:r>
              <a:rPr lang="en-US" dirty="0" err="1"/>
              <a:t>maneras</a:t>
            </a:r>
            <a:r>
              <a:rPr lang="en-US" dirty="0"/>
              <a:t> </a:t>
            </a:r>
            <a:r>
              <a:rPr lang="en-US" dirty="0" err="1"/>
              <a:t>para</a:t>
            </a:r>
            <a:r>
              <a:rPr lang="en-US" dirty="0"/>
              <a:t> </a:t>
            </a:r>
            <a:r>
              <a:rPr lang="en-US" dirty="0" err="1"/>
              <a:t>comunicarte</a:t>
            </a:r>
            <a:r>
              <a:rPr lang="en-US" dirty="0"/>
              <a:t> con </a:t>
            </a:r>
            <a:r>
              <a:rPr lang="en-US" dirty="0" err="1"/>
              <a:t>tu</a:t>
            </a:r>
            <a:r>
              <a:rPr lang="en-US" dirty="0"/>
              <a:t> Tutor son a </a:t>
            </a:r>
            <a:r>
              <a:rPr lang="en-US" dirty="0" err="1"/>
              <a:t>través</a:t>
            </a:r>
            <a:r>
              <a:rPr lang="en-US" dirty="0"/>
              <a:t> de </a:t>
            </a:r>
            <a:r>
              <a:rPr lang="en-US" dirty="0" err="1"/>
              <a:t>compartir</a:t>
            </a:r>
            <a:r>
              <a:rPr lang="en-US" dirty="0"/>
              <a:t> Websites y </a:t>
            </a:r>
            <a:r>
              <a:rPr lang="en-US" dirty="0" err="1"/>
              <a:t>archivos</a:t>
            </a:r>
            <a:r>
              <a:rPr lang="en-US" dirty="0"/>
              <a:t>. Si </a:t>
            </a:r>
            <a:r>
              <a:rPr lang="en-US" dirty="0" err="1"/>
              <a:t>tu</a:t>
            </a:r>
            <a:r>
              <a:rPr lang="en-US" dirty="0"/>
              <a:t> </a:t>
            </a:r>
            <a:r>
              <a:rPr lang="en-US" dirty="0" err="1"/>
              <a:t>tienes</a:t>
            </a:r>
            <a:r>
              <a:rPr lang="en-US" dirty="0"/>
              <a:t> in Website </a:t>
            </a:r>
            <a:r>
              <a:rPr lang="en-US" dirty="0" err="1"/>
              <a:t>que</a:t>
            </a:r>
            <a:r>
              <a:rPr lang="en-US" dirty="0"/>
              <a:t> </a:t>
            </a:r>
            <a:r>
              <a:rPr lang="en-US" dirty="0" err="1"/>
              <a:t>te</a:t>
            </a:r>
            <a:r>
              <a:rPr lang="en-US" dirty="0"/>
              <a:t> </a:t>
            </a:r>
            <a:r>
              <a:rPr lang="en-US" dirty="0" err="1"/>
              <a:t>gustaría</a:t>
            </a:r>
            <a:r>
              <a:rPr lang="en-US" dirty="0"/>
              <a:t> </a:t>
            </a:r>
            <a:r>
              <a:rPr lang="en-US" dirty="0" err="1"/>
              <a:t>que</a:t>
            </a:r>
            <a:r>
              <a:rPr lang="en-US" dirty="0"/>
              <a:t> el Tutor </a:t>
            </a:r>
            <a:r>
              <a:rPr lang="en-US" dirty="0" err="1"/>
              <a:t>también</a:t>
            </a:r>
            <a:r>
              <a:rPr lang="en-US" dirty="0"/>
              <a:t> </a:t>
            </a:r>
            <a:r>
              <a:rPr lang="en-US" dirty="0" err="1"/>
              <a:t>vea</a:t>
            </a:r>
            <a:r>
              <a:rPr lang="en-US" dirty="0"/>
              <a:t>, solo </a:t>
            </a:r>
            <a:r>
              <a:rPr lang="en-US" dirty="0" err="1"/>
              <a:t>escribelo</a:t>
            </a:r>
            <a:r>
              <a:rPr lang="en-US" dirty="0"/>
              <a:t> en la </a:t>
            </a:r>
            <a:r>
              <a:rPr lang="en-US" dirty="0" err="1"/>
              <a:t>caja</a:t>
            </a:r>
            <a:r>
              <a:rPr lang="en-US" dirty="0"/>
              <a:t> del “chat’ y el Tutor </a:t>
            </a:r>
            <a:r>
              <a:rPr lang="en-US" dirty="0" err="1"/>
              <a:t>abrira</a:t>
            </a:r>
            <a:r>
              <a:rPr lang="en-US" dirty="0"/>
              <a:t> la </a:t>
            </a:r>
            <a:r>
              <a:rPr lang="en-US" dirty="0" err="1"/>
              <a:t>pagina</a:t>
            </a:r>
            <a:r>
              <a:rPr lang="en-US" dirty="0"/>
              <a:t> en el salon de </a:t>
            </a:r>
            <a:r>
              <a:rPr lang="en-US" dirty="0" err="1"/>
              <a:t>clases</a:t>
            </a:r>
            <a:r>
              <a:rPr lang="en-US" dirty="0"/>
              <a:t> </a:t>
            </a:r>
            <a:r>
              <a:rPr lang="en-US" dirty="0" err="1"/>
              <a:t>para</a:t>
            </a:r>
            <a:r>
              <a:rPr lang="en-US" dirty="0"/>
              <a:t> </a:t>
            </a:r>
            <a:r>
              <a:rPr lang="en-US" dirty="0" err="1"/>
              <a:t>que</a:t>
            </a:r>
            <a:r>
              <a:rPr lang="en-US" dirty="0"/>
              <a:t> ambos lo </a:t>
            </a:r>
            <a:r>
              <a:rPr lang="en-US" dirty="0" err="1"/>
              <a:t>vean</a:t>
            </a:r>
            <a:r>
              <a:rPr lang="en-US" dirty="0"/>
              <a:t> </a:t>
            </a:r>
            <a:r>
              <a:rPr lang="en-US" dirty="0" err="1"/>
              <a:t>juntos</a:t>
            </a:r>
            <a:r>
              <a:rPr lang="en-US" dirty="0"/>
              <a:t>.</a:t>
            </a:r>
          </a:p>
          <a:p>
            <a:r>
              <a:rPr lang="en-US" dirty="0"/>
              <a:t>El Tutor </a:t>
            </a:r>
            <a:r>
              <a:rPr lang="en-US" dirty="0" err="1"/>
              <a:t>podría</a:t>
            </a:r>
            <a:r>
              <a:rPr lang="en-US" dirty="0"/>
              <a:t> </a:t>
            </a:r>
            <a:r>
              <a:rPr lang="en-US" dirty="0" err="1"/>
              <a:t>también</a:t>
            </a:r>
            <a:r>
              <a:rPr lang="en-US" dirty="0"/>
              <a:t> </a:t>
            </a:r>
            <a:r>
              <a:rPr lang="en-US" dirty="0" err="1"/>
              <a:t>abrir</a:t>
            </a:r>
            <a:r>
              <a:rPr lang="en-US" dirty="0"/>
              <a:t> un Website </a:t>
            </a:r>
            <a:r>
              <a:rPr lang="en-US" dirty="0" err="1"/>
              <a:t>como</a:t>
            </a:r>
            <a:r>
              <a:rPr lang="en-US" dirty="0"/>
              <a:t> </a:t>
            </a:r>
            <a:r>
              <a:rPr lang="en-US" dirty="0" err="1"/>
              <a:t>recurso</a:t>
            </a:r>
            <a:r>
              <a:rPr lang="en-US" dirty="0"/>
              <a:t> </a:t>
            </a:r>
            <a:r>
              <a:rPr lang="en-US" dirty="0" err="1"/>
              <a:t>mientras</a:t>
            </a:r>
            <a:r>
              <a:rPr lang="en-US" dirty="0"/>
              <a:t> </a:t>
            </a:r>
            <a:r>
              <a:rPr lang="en-US" dirty="0" err="1"/>
              <a:t>estás</a:t>
            </a:r>
            <a:r>
              <a:rPr lang="en-US" dirty="0"/>
              <a:t> en </a:t>
            </a:r>
            <a:r>
              <a:rPr lang="en-US" dirty="0" err="1"/>
              <a:t>sesion</a:t>
            </a:r>
            <a:r>
              <a:rPr lang="en-US" dirty="0"/>
              <a:t>. </a:t>
            </a:r>
            <a:r>
              <a:rPr lang="en-US" dirty="0" err="1"/>
              <a:t>Algunas</a:t>
            </a:r>
            <a:r>
              <a:rPr lang="en-US" dirty="0"/>
              <a:t> </a:t>
            </a:r>
            <a:r>
              <a:rPr lang="en-US" dirty="0" err="1"/>
              <a:t>veces</a:t>
            </a:r>
            <a:r>
              <a:rPr lang="en-US" dirty="0"/>
              <a:t> </a:t>
            </a:r>
            <a:r>
              <a:rPr lang="en-US" dirty="0" err="1"/>
              <a:t>esot</a:t>
            </a:r>
            <a:r>
              <a:rPr lang="en-US" dirty="0"/>
              <a:t> </a:t>
            </a:r>
            <a:r>
              <a:rPr lang="en-US" dirty="0" err="1"/>
              <a:t>es</a:t>
            </a:r>
            <a:r>
              <a:rPr lang="en-US" dirty="0"/>
              <a:t> </a:t>
            </a:r>
            <a:r>
              <a:rPr lang="en-US" dirty="0" err="1"/>
              <a:t>mas</a:t>
            </a:r>
            <a:r>
              <a:rPr lang="en-US" dirty="0"/>
              <a:t> </a:t>
            </a:r>
            <a:r>
              <a:rPr lang="en-US" dirty="0" err="1"/>
              <a:t>fácil</a:t>
            </a:r>
            <a:r>
              <a:rPr lang="en-US" dirty="0"/>
              <a:t> de </a:t>
            </a:r>
            <a:r>
              <a:rPr lang="en-US" dirty="0" err="1"/>
              <a:t>hacer</a:t>
            </a:r>
            <a:r>
              <a:rPr lang="en-US" dirty="0"/>
              <a:t> en </a:t>
            </a:r>
            <a:r>
              <a:rPr lang="en-US" dirty="0" err="1"/>
              <a:t>lugar</a:t>
            </a:r>
            <a:r>
              <a:rPr lang="en-US" dirty="0"/>
              <a:t> de </a:t>
            </a:r>
            <a:r>
              <a:rPr lang="en-US" dirty="0" err="1"/>
              <a:t>estar</a:t>
            </a:r>
            <a:r>
              <a:rPr lang="en-US" dirty="0"/>
              <a:t> </a:t>
            </a:r>
            <a:r>
              <a:rPr lang="en-US" dirty="0" err="1"/>
              <a:t>haciendo</a:t>
            </a:r>
            <a:r>
              <a:rPr lang="en-US" dirty="0"/>
              <a:t> </a:t>
            </a:r>
            <a:r>
              <a:rPr lang="en-US" dirty="0" err="1"/>
              <a:t>dibujos</a:t>
            </a:r>
            <a:r>
              <a:rPr lang="en-US" dirty="0"/>
              <a:t> o </a:t>
            </a:r>
            <a:r>
              <a:rPr lang="en-US" dirty="0" err="1"/>
              <a:t>mapas</a:t>
            </a:r>
            <a:r>
              <a:rPr lang="en-US" dirty="0"/>
              <a:t>. </a:t>
            </a:r>
            <a:r>
              <a:rPr lang="en-US" dirty="0" err="1"/>
              <a:t>También</a:t>
            </a:r>
            <a:r>
              <a:rPr lang="en-US" dirty="0"/>
              <a:t> </a:t>
            </a:r>
            <a:r>
              <a:rPr lang="en-US" dirty="0" err="1"/>
              <a:t>te</a:t>
            </a:r>
            <a:r>
              <a:rPr lang="en-US" dirty="0"/>
              <a:t> </a:t>
            </a:r>
            <a:r>
              <a:rPr lang="en-US" dirty="0" err="1"/>
              <a:t>ayuda</a:t>
            </a:r>
            <a:r>
              <a:rPr lang="en-US" dirty="0"/>
              <a:t> a </a:t>
            </a:r>
            <a:r>
              <a:rPr lang="en-US" dirty="0" err="1"/>
              <a:t>aprender</a:t>
            </a:r>
            <a:r>
              <a:rPr lang="en-US" dirty="0"/>
              <a:t> </a:t>
            </a:r>
            <a:r>
              <a:rPr lang="en-US" dirty="0" err="1"/>
              <a:t>como</a:t>
            </a:r>
            <a:r>
              <a:rPr lang="en-US" dirty="0"/>
              <a:t> </a:t>
            </a:r>
            <a:r>
              <a:rPr lang="en-US" dirty="0" err="1"/>
              <a:t>hacer</a:t>
            </a:r>
            <a:r>
              <a:rPr lang="en-US" dirty="0"/>
              <a:t> </a:t>
            </a:r>
            <a:r>
              <a:rPr lang="en-US" dirty="0" err="1"/>
              <a:t>investigaciones</a:t>
            </a:r>
            <a:r>
              <a:rPr lang="en-US" dirty="0"/>
              <a:t> “online”.</a:t>
            </a:r>
          </a:p>
          <a:p>
            <a:endParaRPr lang="en-US" dirty="0"/>
          </a:p>
        </p:txBody>
      </p:sp>
      <p:sp>
        <p:nvSpPr>
          <p:cNvPr id="38916" name="Slide Number Placeholder 3"/>
          <p:cNvSpPr>
            <a:spLocks noGrp="1"/>
          </p:cNvSpPr>
          <p:nvPr>
            <p:ph type="sldNum" sz="quarter" idx="5"/>
          </p:nvPr>
        </p:nvSpPr>
        <p:spPr bwMode="auto">
          <a:ln>
            <a:miter lim="800000"/>
            <a:headEnd/>
            <a:tailEnd/>
          </a:ln>
        </p:spPr>
        <p:txBody>
          <a:bodyPr/>
          <a:lstStyle/>
          <a:p>
            <a:pPr>
              <a:defRPr/>
            </a:pPr>
            <a:fld id="{20D7E9FF-B833-4208-BAF7-F22B963BB5D4}" type="slidenum">
              <a:rPr lang="en-US" smtClean="0">
                <a:ea typeface="MS PGothic" pitchFamily="34" charset="-128"/>
              </a:rPr>
              <a:pPr>
                <a:defRPr/>
              </a:pPr>
              <a:t>14</a:t>
            </a:fld>
            <a:endParaRPr lang="en-US">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Para </a:t>
            </a:r>
            <a:r>
              <a:rPr lang="en-US" dirty="0" err="1"/>
              <a:t>compartir</a:t>
            </a:r>
            <a:r>
              <a:rPr lang="en-US" dirty="0"/>
              <a:t> un </a:t>
            </a:r>
            <a:r>
              <a:rPr lang="en-US" dirty="0" err="1"/>
              <a:t>archivo</a:t>
            </a:r>
            <a:r>
              <a:rPr lang="en-US" dirty="0"/>
              <a:t> con </a:t>
            </a:r>
            <a:r>
              <a:rPr lang="en-US" dirty="0" err="1"/>
              <a:t>tu</a:t>
            </a:r>
            <a:r>
              <a:rPr lang="en-US" dirty="0"/>
              <a:t> Tutor, </a:t>
            </a:r>
            <a:r>
              <a:rPr lang="en-US" dirty="0" err="1"/>
              <a:t>haz</a:t>
            </a:r>
            <a:r>
              <a:rPr lang="en-US" dirty="0"/>
              <a:t> “click” en el “</a:t>
            </a:r>
            <a:r>
              <a:rPr lang="en-US" dirty="0" err="1"/>
              <a:t>compartir</a:t>
            </a:r>
            <a:r>
              <a:rPr lang="en-US" dirty="0"/>
              <a:t> </a:t>
            </a:r>
            <a:r>
              <a:rPr lang="en-US" dirty="0" err="1"/>
              <a:t>archivo</a:t>
            </a:r>
            <a:r>
              <a:rPr lang="en-US" dirty="0"/>
              <a:t>” en la parte superior del salon de </a:t>
            </a:r>
            <a:r>
              <a:rPr lang="en-US" dirty="0" err="1"/>
              <a:t>clase</a:t>
            </a:r>
            <a:r>
              <a:rPr lang="en-US" dirty="0"/>
              <a:t>. </a:t>
            </a:r>
            <a:r>
              <a:rPr lang="en-US" dirty="0" err="1"/>
              <a:t>Puedes</a:t>
            </a:r>
            <a:r>
              <a:rPr lang="en-US" dirty="0"/>
              <a:t> </a:t>
            </a:r>
            <a:r>
              <a:rPr lang="en-US" dirty="0" err="1"/>
              <a:t>enviar</a:t>
            </a:r>
            <a:r>
              <a:rPr lang="en-US" dirty="0"/>
              <a:t> </a:t>
            </a:r>
            <a:r>
              <a:rPr lang="en-US" dirty="0" err="1"/>
              <a:t>tu</a:t>
            </a:r>
            <a:r>
              <a:rPr lang="en-US" dirty="0"/>
              <a:t> </a:t>
            </a:r>
            <a:r>
              <a:rPr lang="en-US" dirty="0" err="1"/>
              <a:t>problema</a:t>
            </a:r>
            <a:r>
              <a:rPr lang="en-US" dirty="0"/>
              <a:t> de </a:t>
            </a:r>
            <a:r>
              <a:rPr lang="en-US" dirty="0" err="1"/>
              <a:t>Matemáticas</a:t>
            </a:r>
            <a:r>
              <a:rPr lang="en-US" dirty="0"/>
              <a:t>, </a:t>
            </a:r>
            <a:r>
              <a:rPr lang="en-US" dirty="0" err="1"/>
              <a:t>notas</a:t>
            </a:r>
            <a:r>
              <a:rPr lang="en-US" dirty="0"/>
              <a:t> del </a:t>
            </a:r>
            <a:r>
              <a:rPr lang="en-US" dirty="0" err="1"/>
              <a:t>laboratorio</a:t>
            </a:r>
            <a:r>
              <a:rPr lang="en-US" dirty="0"/>
              <a:t> de </a:t>
            </a:r>
            <a:r>
              <a:rPr lang="en-US" dirty="0" err="1"/>
              <a:t>Ciencias</a:t>
            </a:r>
            <a:r>
              <a:rPr lang="en-US" dirty="0"/>
              <a:t>, </a:t>
            </a:r>
            <a:r>
              <a:rPr lang="en-US" dirty="0" err="1"/>
              <a:t>copia</a:t>
            </a:r>
            <a:r>
              <a:rPr lang="en-US" dirty="0"/>
              <a:t> de la </a:t>
            </a:r>
            <a:r>
              <a:rPr lang="en-US" dirty="0" err="1"/>
              <a:t>pagina</a:t>
            </a:r>
            <a:r>
              <a:rPr lang="en-US" dirty="0"/>
              <a:t> de </a:t>
            </a:r>
            <a:r>
              <a:rPr lang="en-US" dirty="0" err="1"/>
              <a:t>algún</a:t>
            </a:r>
            <a:r>
              <a:rPr lang="en-US" dirty="0"/>
              <a:t> </a:t>
            </a:r>
            <a:r>
              <a:rPr lang="en-US" dirty="0" err="1"/>
              <a:t>libro</a:t>
            </a:r>
            <a:r>
              <a:rPr lang="en-US" dirty="0"/>
              <a:t> de </a:t>
            </a:r>
            <a:r>
              <a:rPr lang="en-US" dirty="0" err="1"/>
              <a:t>texto</a:t>
            </a:r>
            <a:r>
              <a:rPr lang="en-US" dirty="0"/>
              <a:t> y mucho </a:t>
            </a:r>
            <a:r>
              <a:rPr lang="en-US" dirty="0" err="1"/>
              <a:t>más</a:t>
            </a:r>
            <a:r>
              <a:rPr lang="en-US" dirty="0"/>
              <a:t>. El Tutor </a:t>
            </a:r>
            <a:r>
              <a:rPr lang="en-US" dirty="0" err="1"/>
              <a:t>puede</a:t>
            </a:r>
            <a:r>
              <a:rPr lang="en-US" dirty="0"/>
              <a:t> </a:t>
            </a:r>
            <a:r>
              <a:rPr lang="en-US" dirty="0" err="1"/>
              <a:t>abrir</a:t>
            </a:r>
            <a:r>
              <a:rPr lang="en-US" dirty="0"/>
              <a:t> el </a:t>
            </a:r>
            <a:r>
              <a:rPr lang="en-US" dirty="0" err="1"/>
              <a:t>archivo</a:t>
            </a:r>
            <a:r>
              <a:rPr lang="en-US" dirty="0"/>
              <a:t> en el salon de </a:t>
            </a:r>
            <a:r>
              <a:rPr lang="en-US" dirty="0" err="1"/>
              <a:t>clase</a:t>
            </a:r>
            <a:r>
              <a:rPr lang="en-US" dirty="0"/>
              <a:t> </a:t>
            </a:r>
            <a:r>
              <a:rPr lang="en-US" dirty="0" err="1"/>
              <a:t>para</a:t>
            </a:r>
            <a:r>
              <a:rPr lang="en-US" dirty="0"/>
              <a:t> </a:t>
            </a:r>
            <a:r>
              <a:rPr lang="en-US" dirty="0" err="1"/>
              <a:t>poder</a:t>
            </a:r>
            <a:r>
              <a:rPr lang="en-US" dirty="0"/>
              <a:t> </a:t>
            </a:r>
            <a:r>
              <a:rPr lang="en-US" dirty="0" err="1"/>
              <a:t>verlo</a:t>
            </a:r>
            <a:r>
              <a:rPr lang="en-US" dirty="0"/>
              <a:t> </a:t>
            </a:r>
            <a:r>
              <a:rPr lang="en-US" dirty="0" err="1"/>
              <a:t>junto</a:t>
            </a:r>
            <a:r>
              <a:rPr lang="en-US" dirty="0"/>
              <a:t> </a:t>
            </a:r>
            <a:r>
              <a:rPr lang="en-US" dirty="0" err="1"/>
              <a:t>contigo</a:t>
            </a:r>
            <a:r>
              <a:rPr lang="en-US" dirty="0"/>
              <a:t>.</a:t>
            </a:r>
          </a:p>
          <a:p>
            <a:endParaRPr lang="en-US" dirty="0"/>
          </a:p>
        </p:txBody>
      </p:sp>
      <p:sp>
        <p:nvSpPr>
          <p:cNvPr id="38916" name="Slide Number Placeholder 3"/>
          <p:cNvSpPr>
            <a:spLocks noGrp="1"/>
          </p:cNvSpPr>
          <p:nvPr>
            <p:ph type="sldNum" sz="quarter" idx="5"/>
          </p:nvPr>
        </p:nvSpPr>
        <p:spPr bwMode="auto">
          <a:ln>
            <a:miter lim="800000"/>
            <a:headEnd/>
            <a:tailEnd/>
          </a:ln>
        </p:spPr>
        <p:txBody>
          <a:bodyPr/>
          <a:lstStyle/>
          <a:p>
            <a:pPr>
              <a:defRPr/>
            </a:pPr>
            <a:fld id="{20D7E9FF-B833-4208-BAF7-F22B963BB5D4}" type="slidenum">
              <a:rPr lang="en-US" smtClean="0">
                <a:ea typeface="MS PGothic" pitchFamily="34" charset="-128"/>
              </a:rPr>
              <a:pPr>
                <a:defRPr/>
              </a:pPr>
              <a:t>15</a:t>
            </a:fld>
            <a:endParaRPr lang="en-US">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El promedio de cada sesion sera aproximadamente 20 minutos. Algunas sesiones seran mas cortas y otras mas largas, todo depende de cuanta ayuda necesites.Los Tutores generalmente te ayudaran con hasta dos problemas en cada sesion. El objetivo de cada Tutor es ayudarte a entender el tema y ellos (los Tutores) te animaran a trabajar por tu propia cuenta en problemas adicionales. Esto te ayudara a estar mejor preparado para la clase, sacar mejores notas en tus examenes y estar listo para le siguiente tema de la clase.</a:t>
            </a:r>
          </a:p>
          <a:p>
            <a:r>
              <a:rPr lang="en-US"/>
              <a:t>Luego de que tu sesion termine, por favor asegurate de completar el cuestionario. En el puedes calificar a tu Tutor y tambien dar tu opinion acerca del servicio. Todos los comentarios y sugerencias que brindas son tomados en serio. Si tu Tutor fue fantastico, por favor dinos porque fue fantastico. Si crees que hubieron problemas con la sesion, tambien dejanos saber. Tus comentatrios nos ayudan!</a:t>
            </a:r>
          </a:p>
          <a:p>
            <a:endParaRPr lang="en-US"/>
          </a:p>
        </p:txBody>
      </p:sp>
      <p:sp>
        <p:nvSpPr>
          <p:cNvPr id="41988" name="Slide Number Placeholder 3"/>
          <p:cNvSpPr>
            <a:spLocks noGrp="1"/>
          </p:cNvSpPr>
          <p:nvPr>
            <p:ph type="sldNum" sz="quarter" idx="5"/>
          </p:nvPr>
        </p:nvSpPr>
        <p:spPr bwMode="auto">
          <a:ln>
            <a:miter lim="800000"/>
            <a:headEnd/>
            <a:tailEnd/>
          </a:ln>
        </p:spPr>
        <p:txBody>
          <a:bodyPr/>
          <a:lstStyle/>
          <a:p>
            <a:pPr>
              <a:defRPr/>
            </a:pPr>
            <a:fld id="{BCB0BA24-53D0-4CC4-A431-67E2F5FCAD88}" type="slidenum">
              <a:rPr lang="en-US" smtClean="0">
                <a:ea typeface="MS PGothic" pitchFamily="34" charset="-128"/>
              </a:rPr>
              <a:pPr>
                <a:defRPr/>
              </a:pPr>
              <a:t>16</a:t>
            </a:fld>
            <a:endParaRPr lang="en-US">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ED37D2-6B58-1D46-BDAE-66569756EEB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a:solidFill>
                  <a:schemeClr val="tx1"/>
                </a:solidFill>
                <a:latin typeface="+mn-lt"/>
                <a:ea typeface="ＭＳ Ｐゴシック" pitchFamily="-106" charset="-128"/>
                <a:cs typeface="ＭＳ Ｐゴシック" pitchFamily="-106" charset="-128"/>
              </a:rPr>
              <a:t>Los tutores bilingües te ayudan con todos los niveles de matemáticas, ciencias y estudios sociales. Algunos de los temas especiales son álgebra, química e historia.</a:t>
            </a:r>
            <a:endParaRPr lang="en-US" sz="1200" kern="1200" dirty="0">
              <a:solidFill>
                <a:schemeClr val="tx1"/>
              </a:solidFill>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fld id="{5CED37D2-6B58-1D46-BDAE-66569756EEB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a:solidFill>
                  <a:schemeClr val="tx1"/>
                </a:solidFill>
                <a:latin typeface="+mn-lt"/>
                <a:ea typeface="ＭＳ Ｐゴシック" pitchFamily="-106" charset="-128"/>
                <a:cs typeface="ＭＳ Ｐゴシック" pitchFamily="-106" charset="-128"/>
              </a:rPr>
              <a:t>Si alguna vez te has sentido así mientras hacías tu tarea o estudiabas para una prueba, recuerda, hay ayuda disponible. No te quedes atascado. La biblioteca te ofrece ayuda a través de Tutor.com, nuestro servicio de tutorías online.</a:t>
            </a:r>
            <a:endParaRPr lang="en-US" sz="1200" kern="1200" dirty="0">
              <a:solidFill>
                <a:schemeClr val="tx1"/>
              </a:solidFill>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fld id="{5CED37D2-6B58-1D46-BDAE-66569756EEB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Miles de </a:t>
            </a:r>
            <a:r>
              <a:rPr lang="en-US" dirty="0" err="1"/>
              <a:t>estudiantes</a:t>
            </a:r>
            <a:r>
              <a:rPr lang="en-US" dirty="0"/>
              <a:t> </a:t>
            </a:r>
            <a:r>
              <a:rPr lang="en-US" dirty="0" err="1"/>
              <a:t>como</a:t>
            </a:r>
            <a:r>
              <a:rPr lang="en-US" dirty="0"/>
              <a:t> </a:t>
            </a:r>
            <a:r>
              <a:rPr lang="en-US" dirty="0" err="1"/>
              <a:t>tu</a:t>
            </a:r>
            <a:r>
              <a:rPr lang="en-US" dirty="0"/>
              <a:t> </a:t>
            </a:r>
            <a:r>
              <a:rPr lang="en-US" dirty="0" err="1"/>
              <a:t>usan</a:t>
            </a:r>
            <a:r>
              <a:rPr lang="en-US" dirty="0"/>
              <a:t> Tutor.com </a:t>
            </a:r>
            <a:r>
              <a:rPr lang="en-US" dirty="0" err="1"/>
              <a:t>todos</a:t>
            </a:r>
            <a:r>
              <a:rPr lang="en-US" dirty="0"/>
              <a:t> los </a:t>
            </a:r>
            <a:r>
              <a:rPr lang="en-US" dirty="0" err="1"/>
              <a:t>dias</a:t>
            </a:r>
            <a:r>
              <a:rPr lang="en-US" dirty="0"/>
              <a:t> </a:t>
            </a:r>
            <a:r>
              <a:rPr lang="en-US" dirty="0" err="1"/>
              <a:t>para</a:t>
            </a:r>
            <a:r>
              <a:rPr lang="en-US" dirty="0"/>
              <a:t> </a:t>
            </a:r>
            <a:r>
              <a:rPr lang="en-US" dirty="0" err="1"/>
              <a:t>recibir</a:t>
            </a:r>
            <a:r>
              <a:rPr lang="en-US" dirty="0"/>
              <a:t> </a:t>
            </a:r>
            <a:r>
              <a:rPr lang="en-US" dirty="0" err="1"/>
              <a:t>ayuda</a:t>
            </a:r>
            <a:r>
              <a:rPr lang="en-US" dirty="0"/>
              <a:t> con </a:t>
            </a:r>
            <a:r>
              <a:rPr lang="en-US" dirty="0" err="1"/>
              <a:t>todo</a:t>
            </a:r>
            <a:r>
              <a:rPr lang="en-US" dirty="0"/>
              <a:t> </a:t>
            </a:r>
            <a:r>
              <a:rPr lang="en-US" dirty="0" err="1"/>
              <a:t>tipo</a:t>
            </a:r>
            <a:r>
              <a:rPr lang="en-US" dirty="0"/>
              <a:t> de </a:t>
            </a:r>
            <a:r>
              <a:rPr lang="en-US" dirty="0" err="1"/>
              <a:t>trabajo</a:t>
            </a:r>
            <a:r>
              <a:rPr lang="en-US" dirty="0"/>
              <a:t> </a:t>
            </a:r>
            <a:r>
              <a:rPr lang="en-US" dirty="0" err="1"/>
              <a:t>escolar</a:t>
            </a:r>
            <a:r>
              <a:rPr lang="en-US" dirty="0"/>
              <a:t> y </a:t>
            </a:r>
            <a:r>
              <a:rPr lang="en-US" dirty="0" err="1"/>
              <a:t>tareas</a:t>
            </a:r>
            <a:r>
              <a:rPr lang="en-US" dirty="0"/>
              <a:t>. Si no </a:t>
            </a:r>
            <a:r>
              <a:rPr lang="en-US" dirty="0" err="1"/>
              <a:t>puedes</a:t>
            </a:r>
            <a:r>
              <a:rPr lang="en-US" dirty="0"/>
              <a:t> resolver un </a:t>
            </a:r>
            <a:r>
              <a:rPr lang="en-US" dirty="0" err="1"/>
              <a:t>problema</a:t>
            </a:r>
            <a:r>
              <a:rPr lang="en-US" dirty="0"/>
              <a:t> de </a:t>
            </a:r>
            <a:r>
              <a:rPr lang="en-US" dirty="0" err="1"/>
              <a:t>Matemáticas</a:t>
            </a:r>
            <a:r>
              <a:rPr lang="en-US" dirty="0"/>
              <a:t> o </a:t>
            </a:r>
            <a:r>
              <a:rPr lang="en-US" dirty="0" err="1"/>
              <a:t>si</a:t>
            </a:r>
            <a:r>
              <a:rPr lang="en-US" dirty="0"/>
              <a:t> </a:t>
            </a:r>
            <a:r>
              <a:rPr lang="en-US" dirty="0" err="1"/>
              <a:t>necesitas</a:t>
            </a:r>
            <a:r>
              <a:rPr lang="en-US" dirty="0"/>
              <a:t> </a:t>
            </a:r>
            <a:r>
              <a:rPr lang="en-US" dirty="0" err="1"/>
              <a:t>ayuda</a:t>
            </a:r>
            <a:r>
              <a:rPr lang="en-US" dirty="0"/>
              <a:t> </a:t>
            </a:r>
            <a:r>
              <a:rPr lang="en-US" dirty="0" err="1"/>
              <a:t>estudiando</a:t>
            </a:r>
            <a:r>
              <a:rPr lang="en-US" dirty="0"/>
              <a:t> </a:t>
            </a:r>
            <a:r>
              <a:rPr lang="en-US" dirty="0" err="1"/>
              <a:t>para</a:t>
            </a:r>
            <a:r>
              <a:rPr lang="en-US" dirty="0"/>
              <a:t> un </a:t>
            </a:r>
            <a:r>
              <a:rPr lang="en-US" dirty="0" err="1"/>
              <a:t>exámen</a:t>
            </a:r>
            <a:r>
              <a:rPr lang="en-US" dirty="0"/>
              <a:t> o </a:t>
            </a:r>
            <a:r>
              <a:rPr lang="en-US" dirty="0" err="1"/>
              <a:t>quieres</a:t>
            </a:r>
            <a:r>
              <a:rPr lang="en-US" dirty="0"/>
              <a:t> </a:t>
            </a:r>
            <a:r>
              <a:rPr lang="en-US" dirty="0" err="1"/>
              <a:t>que</a:t>
            </a:r>
            <a:r>
              <a:rPr lang="en-US" dirty="0"/>
              <a:t> </a:t>
            </a:r>
            <a:r>
              <a:rPr lang="en-US" dirty="0" err="1"/>
              <a:t>te</a:t>
            </a:r>
            <a:r>
              <a:rPr lang="en-US" dirty="0"/>
              <a:t> </a:t>
            </a:r>
            <a:r>
              <a:rPr lang="en-US" dirty="0" err="1"/>
              <a:t>revisen</a:t>
            </a:r>
            <a:r>
              <a:rPr lang="en-US" dirty="0"/>
              <a:t> la </a:t>
            </a:r>
            <a:r>
              <a:rPr lang="en-US" dirty="0" err="1"/>
              <a:t>tarea</a:t>
            </a:r>
            <a:r>
              <a:rPr lang="en-US" dirty="0"/>
              <a:t>, los </a:t>
            </a:r>
            <a:r>
              <a:rPr lang="en-US" dirty="0" err="1"/>
              <a:t>Tutores</a:t>
            </a:r>
            <a:r>
              <a:rPr lang="en-US" dirty="0"/>
              <a:t> de Tutor.com </a:t>
            </a:r>
            <a:r>
              <a:rPr lang="en-US" dirty="0" err="1"/>
              <a:t>pueden</a:t>
            </a:r>
            <a:r>
              <a:rPr lang="en-US" dirty="0"/>
              <a:t> </a:t>
            </a:r>
            <a:r>
              <a:rPr lang="en-US" dirty="0" err="1"/>
              <a:t>ayudarte</a:t>
            </a:r>
            <a:r>
              <a:rPr lang="en-US" dirty="0"/>
              <a:t>. </a:t>
            </a:r>
            <a:r>
              <a:rPr lang="en-US" dirty="0" err="1"/>
              <a:t>Tambien</a:t>
            </a:r>
            <a:r>
              <a:rPr lang="en-US" dirty="0"/>
              <a:t> </a:t>
            </a:r>
            <a:r>
              <a:rPr lang="en-US" dirty="0" err="1"/>
              <a:t>pueden</a:t>
            </a:r>
            <a:r>
              <a:rPr lang="en-US" dirty="0"/>
              <a:t> </a:t>
            </a:r>
            <a:r>
              <a:rPr lang="en-US" dirty="0" err="1"/>
              <a:t>ayudarte</a:t>
            </a:r>
            <a:r>
              <a:rPr lang="en-US" dirty="0"/>
              <a:t> a </a:t>
            </a:r>
            <a:r>
              <a:rPr lang="en-US" dirty="0" err="1"/>
              <a:t>recuperar</a:t>
            </a:r>
            <a:r>
              <a:rPr lang="en-US" dirty="0"/>
              <a:t> </a:t>
            </a:r>
            <a:r>
              <a:rPr lang="en-US" dirty="0" err="1"/>
              <a:t>cuando</a:t>
            </a:r>
            <a:r>
              <a:rPr lang="en-US" dirty="0"/>
              <a:t> </a:t>
            </a:r>
            <a:r>
              <a:rPr lang="en-US" dirty="0" err="1"/>
              <a:t>faltas</a:t>
            </a:r>
            <a:r>
              <a:rPr lang="en-US" dirty="0"/>
              <a:t> a la </a:t>
            </a:r>
            <a:r>
              <a:rPr lang="en-US" dirty="0" err="1"/>
              <a:t>escuela</a:t>
            </a:r>
            <a:r>
              <a:rPr lang="en-US" dirty="0"/>
              <a:t> o a </a:t>
            </a:r>
            <a:r>
              <a:rPr lang="en-US" dirty="0" err="1"/>
              <a:t>avanzar</a:t>
            </a:r>
            <a:r>
              <a:rPr lang="en-US" dirty="0"/>
              <a:t> </a:t>
            </a:r>
            <a:r>
              <a:rPr lang="en-US" dirty="0" err="1"/>
              <a:t>si</a:t>
            </a:r>
            <a:r>
              <a:rPr lang="en-US" dirty="0"/>
              <a:t> </a:t>
            </a:r>
            <a:r>
              <a:rPr lang="en-US" dirty="0" err="1"/>
              <a:t>eres</a:t>
            </a:r>
            <a:r>
              <a:rPr lang="en-US" dirty="0"/>
              <a:t> </a:t>
            </a:r>
            <a:r>
              <a:rPr lang="en-US" dirty="0" err="1"/>
              <a:t>más</a:t>
            </a:r>
            <a:r>
              <a:rPr lang="en-US" dirty="0"/>
              <a:t> </a:t>
            </a:r>
            <a:r>
              <a:rPr lang="en-US" dirty="0" err="1"/>
              <a:t>ambicioso</a:t>
            </a:r>
            <a:r>
              <a:rPr lang="en-US" dirty="0"/>
              <a:t>. </a:t>
            </a:r>
            <a:r>
              <a:rPr lang="en-US" dirty="0" err="1"/>
              <a:t>Ya</a:t>
            </a:r>
            <a:r>
              <a:rPr lang="en-US" dirty="0"/>
              <a:t> sea </a:t>
            </a:r>
            <a:r>
              <a:rPr lang="en-US" dirty="0" err="1"/>
              <a:t>que</a:t>
            </a:r>
            <a:r>
              <a:rPr lang="en-US" dirty="0"/>
              <a:t> no </a:t>
            </a:r>
            <a:r>
              <a:rPr lang="en-US" dirty="0" err="1"/>
              <a:t>tienes</a:t>
            </a:r>
            <a:r>
              <a:rPr lang="en-US" dirty="0"/>
              <a:t> idea de lo </a:t>
            </a:r>
            <a:r>
              <a:rPr lang="en-US" dirty="0" err="1"/>
              <a:t>que</a:t>
            </a:r>
            <a:r>
              <a:rPr lang="en-US" dirty="0"/>
              <a:t> </a:t>
            </a:r>
            <a:r>
              <a:rPr lang="en-US" dirty="0" err="1"/>
              <a:t>tienes</a:t>
            </a:r>
            <a:r>
              <a:rPr lang="en-US" dirty="0"/>
              <a:t> </a:t>
            </a:r>
            <a:r>
              <a:rPr lang="en-US" dirty="0" err="1"/>
              <a:t>que</a:t>
            </a:r>
            <a:r>
              <a:rPr lang="en-US" dirty="0"/>
              <a:t> </a:t>
            </a:r>
            <a:r>
              <a:rPr lang="en-US" dirty="0" err="1"/>
              <a:t>hacer</a:t>
            </a:r>
            <a:r>
              <a:rPr lang="en-US" dirty="0"/>
              <a:t> </a:t>
            </a:r>
            <a:r>
              <a:rPr lang="en-US" dirty="0" err="1"/>
              <a:t>para</a:t>
            </a:r>
            <a:r>
              <a:rPr lang="en-US" dirty="0"/>
              <a:t> resolver un </a:t>
            </a:r>
            <a:r>
              <a:rPr lang="en-US" dirty="0" err="1"/>
              <a:t>problema</a:t>
            </a:r>
            <a:r>
              <a:rPr lang="en-US" dirty="0"/>
              <a:t> o </a:t>
            </a:r>
            <a:r>
              <a:rPr lang="en-US" dirty="0" err="1"/>
              <a:t>si</a:t>
            </a:r>
            <a:r>
              <a:rPr lang="en-US" dirty="0"/>
              <a:t> </a:t>
            </a:r>
            <a:r>
              <a:rPr lang="en-US" dirty="0" err="1"/>
              <a:t>sólo</a:t>
            </a:r>
            <a:r>
              <a:rPr lang="en-US" dirty="0"/>
              <a:t> </a:t>
            </a:r>
            <a:r>
              <a:rPr lang="en-US" dirty="0" err="1"/>
              <a:t>quieres</a:t>
            </a:r>
            <a:r>
              <a:rPr lang="en-US" dirty="0"/>
              <a:t> </a:t>
            </a:r>
            <a:r>
              <a:rPr lang="en-US" dirty="0" err="1"/>
              <a:t>asegurarte</a:t>
            </a:r>
            <a:r>
              <a:rPr lang="en-US" dirty="0"/>
              <a:t> de </a:t>
            </a:r>
            <a:r>
              <a:rPr lang="en-US" dirty="0" err="1"/>
              <a:t>que</a:t>
            </a:r>
            <a:r>
              <a:rPr lang="en-US" dirty="0"/>
              <a:t> lo </a:t>
            </a:r>
            <a:r>
              <a:rPr lang="en-US" dirty="0" err="1"/>
              <a:t>que</a:t>
            </a:r>
            <a:r>
              <a:rPr lang="en-US" dirty="0"/>
              <a:t> </a:t>
            </a:r>
            <a:r>
              <a:rPr lang="en-US" dirty="0" err="1"/>
              <a:t>hiciste</a:t>
            </a:r>
            <a:r>
              <a:rPr lang="en-US" dirty="0"/>
              <a:t> </a:t>
            </a:r>
            <a:r>
              <a:rPr lang="en-US" dirty="0" err="1"/>
              <a:t>esta</a:t>
            </a:r>
            <a:r>
              <a:rPr lang="en-US" dirty="0"/>
              <a:t> </a:t>
            </a:r>
            <a:r>
              <a:rPr lang="en-US" dirty="0" err="1"/>
              <a:t>correcto</a:t>
            </a:r>
            <a:r>
              <a:rPr lang="en-US" dirty="0"/>
              <a:t>, </a:t>
            </a:r>
            <a:r>
              <a:rPr lang="en-US" dirty="0" err="1"/>
              <a:t>asegurate</a:t>
            </a:r>
            <a:r>
              <a:rPr lang="en-US" dirty="0"/>
              <a:t> de </a:t>
            </a:r>
            <a:r>
              <a:rPr lang="en-US" dirty="0" err="1"/>
              <a:t>usar</a:t>
            </a:r>
            <a:r>
              <a:rPr lang="en-US" dirty="0"/>
              <a:t> Tutor.com </a:t>
            </a:r>
            <a:r>
              <a:rPr lang="en-US" dirty="0" err="1"/>
              <a:t>para</a:t>
            </a:r>
            <a:r>
              <a:rPr lang="en-US" dirty="0"/>
              <a:t> </a:t>
            </a:r>
            <a:r>
              <a:rPr lang="en-US" dirty="0" err="1"/>
              <a:t>ayudarte</a:t>
            </a:r>
            <a:r>
              <a:rPr lang="en-US" dirty="0"/>
              <a:t> a </a:t>
            </a:r>
            <a:r>
              <a:rPr lang="en-US" dirty="0" err="1"/>
              <a:t>mejorar</a:t>
            </a:r>
            <a:r>
              <a:rPr lang="en-US" dirty="0"/>
              <a:t> </a:t>
            </a:r>
            <a:r>
              <a:rPr lang="en-US" dirty="0" err="1"/>
              <a:t>tu</a:t>
            </a:r>
            <a:r>
              <a:rPr lang="en-US" dirty="0"/>
              <a:t> </a:t>
            </a:r>
            <a:r>
              <a:rPr lang="en-US" dirty="0" err="1"/>
              <a:t>calificación</a:t>
            </a:r>
            <a:endParaRPr lang="en-US" dirty="0"/>
          </a:p>
        </p:txBody>
      </p:sp>
      <p:sp>
        <p:nvSpPr>
          <p:cNvPr id="4" name="Slide Number Placeholder 3"/>
          <p:cNvSpPr>
            <a:spLocks noGrp="1"/>
          </p:cNvSpPr>
          <p:nvPr>
            <p:ph type="sldNum" sz="quarter" idx="10"/>
          </p:nvPr>
        </p:nvSpPr>
        <p:spPr/>
        <p:txBody>
          <a:bodyPr/>
          <a:lstStyle/>
          <a:p>
            <a:fld id="{5CED37D2-6B58-1D46-BDAE-66569756EEB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a:solidFill>
                  <a:schemeClr val="tx1"/>
                </a:solidFill>
                <a:latin typeface="+mn-lt"/>
                <a:ea typeface="ＭＳ Ｐゴシック" pitchFamily="-106" charset="-128"/>
                <a:cs typeface="ＭＳ Ｐゴシック" pitchFamily="-106" charset="-128"/>
              </a:rPr>
              <a:t>Los tutores vienen de diferentes áreas pero todos ellos están perfectamente calificados para ayudarte con tu tarea escolar. Tutor.com prueba a los tutores antes que puedan ingresar al salón de clases con los estudiantes. Hay más de 2,500 tutores disponibles para ayudarte en más de 20 temas diferentes. Los tutores provienen de todo Estados Unidos y Canadá, por lo que puedes terminar trabajando con un tutor de Florida un día, y con uno de Idaho al siguiente!</a:t>
            </a:r>
          </a:p>
          <a:p>
            <a:pPr marL="0" marR="0" indent="0" algn="l" defTabSz="4572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latin typeface="+mn-lt"/>
                <a:ea typeface="ＭＳ Ｐゴシック" pitchFamily="-106" charset="-128"/>
                <a:cs typeface="ＭＳ Ｐゴシック" pitchFamily="-106" charset="-128"/>
              </a:rPr>
              <a:t>Es importante que sepas que, por tu seguridad, no se le permite a los tutores compartir información personal contigo ni pueden contactarte fuera del salón de clases de Tutor.com. Tampoco te darán sólo las respuestas. Tendrás que trabajar con ellos para que puedas aprender lo que necesitas para terminar tu tarea por tus propios medios y seguir con tu vida.</a:t>
            </a:r>
            <a:endParaRPr lang="en-US" sz="1200" kern="1200" dirty="0">
              <a:solidFill>
                <a:schemeClr val="tx1"/>
              </a:solidFill>
              <a:latin typeface="+mn-lt"/>
              <a:ea typeface="ＭＳ Ｐゴシック" pitchFamily="-106" charset="-128"/>
              <a:cs typeface="ＭＳ Ｐゴシック" pitchFamily="-106" charset="-128"/>
            </a:endParaRPr>
          </a:p>
          <a:p>
            <a:endParaRPr lang="en-US" sz="1200" kern="1200" dirty="0">
              <a:solidFill>
                <a:schemeClr val="tx1"/>
              </a:solidFill>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fld id="{5CED37D2-6B58-1D46-BDAE-66569756EEB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Los </a:t>
            </a:r>
            <a:r>
              <a:rPr lang="en-US" dirty="0" err="1"/>
              <a:t>Tutores</a:t>
            </a:r>
            <a:r>
              <a:rPr lang="en-US" dirty="0"/>
              <a:t> </a:t>
            </a:r>
            <a:r>
              <a:rPr lang="en-US" dirty="0" err="1"/>
              <a:t>están</a:t>
            </a:r>
            <a:r>
              <a:rPr lang="en-US" dirty="0"/>
              <a:t> </a:t>
            </a:r>
            <a:r>
              <a:rPr lang="en-US" dirty="0" err="1"/>
              <a:t>disponibles</a:t>
            </a:r>
            <a:r>
              <a:rPr lang="en-US" dirty="0"/>
              <a:t> a </a:t>
            </a:r>
            <a:r>
              <a:rPr lang="en-US" dirty="0" err="1"/>
              <a:t>través</a:t>
            </a:r>
            <a:r>
              <a:rPr lang="en-US" dirty="0"/>
              <a:t> de </a:t>
            </a:r>
            <a:r>
              <a:rPr lang="en-US" dirty="0" err="1"/>
              <a:t>nuestra</a:t>
            </a:r>
            <a:r>
              <a:rPr lang="en-US" dirty="0"/>
              <a:t> </a:t>
            </a:r>
            <a:r>
              <a:rPr lang="en-US" dirty="0" err="1"/>
              <a:t>biblioteca</a:t>
            </a:r>
            <a:r>
              <a:rPr lang="en-US" dirty="0"/>
              <a:t> </a:t>
            </a:r>
            <a:r>
              <a:rPr lang="en-US" dirty="0" err="1"/>
              <a:t>desde</a:t>
            </a:r>
            <a:r>
              <a:rPr lang="en-US" dirty="0"/>
              <a:t>:  </a:t>
            </a:r>
          </a:p>
          <a:p>
            <a:r>
              <a:rPr lang="en-US" dirty="0"/>
              <a:t>El </a:t>
            </a:r>
            <a:r>
              <a:rPr lang="en-US" dirty="0" err="1"/>
              <a:t>servicio</a:t>
            </a:r>
            <a:r>
              <a:rPr lang="en-US" dirty="0"/>
              <a:t> </a:t>
            </a:r>
            <a:r>
              <a:rPr lang="en-US" dirty="0" err="1"/>
              <a:t>está</a:t>
            </a:r>
            <a:r>
              <a:rPr lang="en-US" dirty="0"/>
              <a:t> </a:t>
            </a:r>
            <a:r>
              <a:rPr lang="en-US" dirty="0" err="1"/>
              <a:t>cerrado</a:t>
            </a:r>
            <a:r>
              <a:rPr lang="en-US" dirty="0"/>
              <a:t> el </a:t>
            </a:r>
            <a:r>
              <a:rPr lang="en-US" dirty="0" err="1"/>
              <a:t>Día</a:t>
            </a:r>
            <a:r>
              <a:rPr lang="en-US" dirty="0"/>
              <a:t> de </a:t>
            </a:r>
            <a:r>
              <a:rPr lang="en-US" dirty="0" err="1"/>
              <a:t>Acción</a:t>
            </a:r>
            <a:r>
              <a:rPr lang="en-US" dirty="0"/>
              <a:t> de Gracias, </a:t>
            </a:r>
            <a:r>
              <a:rPr lang="en-US" dirty="0" err="1"/>
              <a:t>Día</a:t>
            </a:r>
            <a:r>
              <a:rPr lang="en-US" dirty="0"/>
              <a:t> de </a:t>
            </a:r>
            <a:r>
              <a:rPr lang="en-US" dirty="0" err="1"/>
              <a:t>Navidad</a:t>
            </a:r>
            <a:r>
              <a:rPr lang="en-US" dirty="0"/>
              <a:t>, </a:t>
            </a:r>
            <a:r>
              <a:rPr lang="en-US" dirty="0" err="1"/>
              <a:t>Día</a:t>
            </a:r>
            <a:r>
              <a:rPr lang="en-US" dirty="0"/>
              <a:t> de </a:t>
            </a:r>
            <a:r>
              <a:rPr lang="en-US" dirty="0" err="1"/>
              <a:t>Año</a:t>
            </a:r>
            <a:r>
              <a:rPr lang="en-US" dirty="0"/>
              <a:t> Nuevo y el 4 de Julio. </a:t>
            </a:r>
          </a:p>
        </p:txBody>
      </p:sp>
      <p:sp>
        <p:nvSpPr>
          <p:cNvPr id="4" name="Slide Number Placeholder 3"/>
          <p:cNvSpPr>
            <a:spLocks noGrp="1"/>
          </p:cNvSpPr>
          <p:nvPr>
            <p:ph type="sldNum" sz="quarter" idx="10"/>
          </p:nvPr>
        </p:nvSpPr>
        <p:spPr/>
        <p:txBody>
          <a:bodyPr/>
          <a:lstStyle/>
          <a:p>
            <a:fld id="{5CED37D2-6B58-1D46-BDAE-66569756EE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a:solidFill>
                  <a:schemeClr val="tx1"/>
                </a:solidFill>
                <a:latin typeface="+mn-lt"/>
                <a:ea typeface="ＭＳ Ｐゴシック" pitchFamily="-106" charset="-128"/>
                <a:cs typeface="ＭＳ Ｐゴシック" pitchFamily="-106" charset="-128"/>
              </a:rPr>
              <a:t>Sólo necesitas una tarjeta de la biblioteca y una conexión a Internet para recibir la ayuda que necesitas y seguir con tu vida. Usando una computadora, un </a:t>
            </a:r>
            <a:r>
              <a:rPr lang="es-ES" sz="1200" kern="1200" dirty="0" err="1">
                <a:solidFill>
                  <a:schemeClr val="tx1"/>
                </a:solidFill>
                <a:latin typeface="+mn-lt"/>
                <a:ea typeface="ＭＳ Ｐゴシック" pitchFamily="-106" charset="-128"/>
                <a:cs typeface="ＭＳ Ｐゴシック" pitchFamily="-106" charset="-128"/>
              </a:rPr>
              <a:t>smartphone</a:t>
            </a:r>
            <a:r>
              <a:rPr lang="es-ES" sz="1200" kern="1200" dirty="0">
                <a:solidFill>
                  <a:schemeClr val="tx1"/>
                </a:solidFill>
                <a:latin typeface="+mn-lt"/>
                <a:ea typeface="ＭＳ Ｐゴシック" pitchFamily="-106" charset="-128"/>
                <a:cs typeface="ＭＳ Ｐゴシック" pitchFamily="-106" charset="-128"/>
              </a:rPr>
              <a:t> o una tableta, sólo tienes que ir al sitio web de la biblioteca y hacer clic en el enlace a Tutor.com. Si tienes un </a:t>
            </a:r>
            <a:r>
              <a:rPr lang="es-ES" sz="1200" kern="1200" dirty="0" err="1">
                <a:solidFill>
                  <a:schemeClr val="tx1"/>
                </a:solidFill>
                <a:latin typeface="+mn-lt"/>
                <a:ea typeface="ＭＳ Ｐゴシック" pitchFamily="-106" charset="-128"/>
                <a:cs typeface="ＭＳ Ｐゴシック" pitchFamily="-106" charset="-128"/>
              </a:rPr>
              <a:t>iPod</a:t>
            </a:r>
            <a:r>
              <a:rPr lang="es-ES" sz="1200" kern="1200" dirty="0">
                <a:solidFill>
                  <a:schemeClr val="tx1"/>
                </a:solidFill>
                <a:latin typeface="+mn-lt"/>
                <a:ea typeface="ＭＳ Ｐゴシック" pitchFamily="-106" charset="-128"/>
                <a:cs typeface="ＭＳ Ｐゴシック" pitchFamily="-106" charset="-128"/>
              </a:rPr>
              <a:t> </a:t>
            </a:r>
            <a:r>
              <a:rPr lang="es-ES" sz="1200" kern="1200" dirty="0" err="1">
                <a:solidFill>
                  <a:schemeClr val="tx1"/>
                </a:solidFill>
                <a:latin typeface="+mn-lt"/>
                <a:ea typeface="ＭＳ Ｐゴシック" pitchFamily="-106" charset="-128"/>
                <a:cs typeface="ＭＳ Ｐゴシック" pitchFamily="-106" charset="-128"/>
              </a:rPr>
              <a:t>Touch</a:t>
            </a:r>
            <a:r>
              <a:rPr lang="es-ES" sz="1200" kern="1200" dirty="0">
                <a:solidFill>
                  <a:schemeClr val="tx1"/>
                </a:solidFill>
                <a:latin typeface="+mn-lt"/>
                <a:ea typeface="ＭＳ Ｐゴシック" pitchFamily="-106" charset="-128"/>
                <a:cs typeface="ＭＳ Ｐゴシック" pitchFamily="-106" charset="-128"/>
              </a:rPr>
              <a:t>, </a:t>
            </a:r>
            <a:r>
              <a:rPr lang="es-ES" sz="1200" kern="1200" dirty="0" err="1">
                <a:solidFill>
                  <a:schemeClr val="tx1"/>
                </a:solidFill>
                <a:latin typeface="+mn-lt"/>
                <a:ea typeface="ＭＳ Ｐゴシック" pitchFamily="-106" charset="-128"/>
                <a:cs typeface="ＭＳ Ｐゴシック" pitchFamily="-106" charset="-128"/>
              </a:rPr>
              <a:t>iPhone</a:t>
            </a:r>
            <a:r>
              <a:rPr lang="es-ES" sz="1200" kern="1200" dirty="0">
                <a:solidFill>
                  <a:schemeClr val="tx1"/>
                </a:solidFill>
                <a:latin typeface="+mn-lt"/>
                <a:ea typeface="ＭＳ Ｐゴシック" pitchFamily="-106" charset="-128"/>
                <a:cs typeface="ＭＳ Ｐゴシック" pitchFamily="-106" charset="-128"/>
              </a:rPr>
              <a:t> o </a:t>
            </a:r>
            <a:r>
              <a:rPr lang="es-ES" sz="1200" kern="1200" dirty="0" err="1">
                <a:solidFill>
                  <a:schemeClr val="tx1"/>
                </a:solidFill>
                <a:latin typeface="+mn-lt"/>
                <a:ea typeface="ＭＳ Ｐゴシック" pitchFamily="-106" charset="-128"/>
                <a:cs typeface="ＭＳ Ｐゴシック" pitchFamily="-106" charset="-128"/>
              </a:rPr>
              <a:t>iPad</a:t>
            </a:r>
            <a:r>
              <a:rPr lang="es-ES" sz="1200" kern="1200" dirty="0">
                <a:solidFill>
                  <a:schemeClr val="tx1"/>
                </a:solidFill>
                <a:latin typeface="+mn-lt"/>
                <a:ea typeface="ＭＳ Ｐゴシック" pitchFamily="-106" charset="-128"/>
                <a:cs typeface="ＭＳ Ｐゴシック" pitchFamily="-106" charset="-128"/>
              </a:rPr>
              <a:t>, puedes descargar la aplicación Tutor.com </a:t>
            </a:r>
            <a:r>
              <a:rPr lang="es-ES" sz="1200" kern="1200" dirty="0" err="1">
                <a:solidFill>
                  <a:schemeClr val="tx1"/>
                </a:solidFill>
                <a:latin typeface="+mn-lt"/>
                <a:ea typeface="ＭＳ Ｐゴシック" pitchFamily="-106" charset="-128"/>
                <a:cs typeface="ＭＳ Ｐゴシック" pitchFamily="-106" charset="-128"/>
              </a:rPr>
              <a:t>to</a:t>
            </a:r>
            <a:r>
              <a:rPr lang="es-ES" sz="1200" kern="1200" dirty="0">
                <a:solidFill>
                  <a:schemeClr val="tx1"/>
                </a:solidFill>
                <a:latin typeface="+mn-lt"/>
                <a:ea typeface="ＭＳ Ｐゴシック" pitchFamily="-106" charset="-128"/>
                <a:cs typeface="ＭＳ Ｐゴシック" pitchFamily="-106" charset="-128"/>
              </a:rPr>
              <a:t> </a:t>
            </a:r>
            <a:r>
              <a:rPr lang="es-ES" sz="1200" kern="1200" dirty="0" err="1">
                <a:solidFill>
                  <a:schemeClr val="tx1"/>
                </a:solidFill>
                <a:latin typeface="+mn-lt"/>
                <a:ea typeface="ＭＳ Ｐゴシック" pitchFamily="-106" charset="-128"/>
                <a:cs typeface="ＭＳ Ｐゴシック" pitchFamily="-106" charset="-128"/>
              </a:rPr>
              <a:t>Go</a:t>
            </a:r>
            <a:r>
              <a:rPr lang="es-ES" sz="1200" kern="1200" dirty="0">
                <a:solidFill>
                  <a:schemeClr val="tx1"/>
                </a:solidFill>
                <a:latin typeface="+mn-lt"/>
                <a:ea typeface="ＭＳ Ｐゴシック" pitchFamily="-106" charset="-128"/>
                <a:cs typeface="ＭＳ Ｐゴシック" pitchFamily="-106" charset="-128"/>
              </a:rPr>
              <a:t> en la Tienda de Aplicaciones. Así podrás conectarte aún más rápido.</a:t>
            </a:r>
            <a:endParaRPr lang="en-US" sz="1200" kern="1200" dirty="0">
              <a:solidFill>
                <a:schemeClr val="tx1"/>
              </a:solidFill>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fld id="{5CED37D2-6B58-1D46-BDAE-66569756EEB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Describe where to find the link on the library’s website</a:t>
            </a:r>
          </a:p>
        </p:txBody>
      </p:sp>
      <p:sp>
        <p:nvSpPr>
          <p:cNvPr id="4" name="Slide Number Placeholder 3"/>
          <p:cNvSpPr>
            <a:spLocks noGrp="1"/>
          </p:cNvSpPr>
          <p:nvPr>
            <p:ph type="sldNum" sz="quarter" idx="10"/>
          </p:nvPr>
        </p:nvSpPr>
        <p:spPr/>
        <p:txBody>
          <a:bodyPr/>
          <a:lstStyle/>
          <a:p>
            <a:fld id="{5CED37D2-6B58-1D46-BDAE-66569756EEB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a:t>Despues</a:t>
            </a:r>
            <a:r>
              <a:rPr lang="en-US" dirty="0"/>
              <a:t> de </a:t>
            </a:r>
            <a:r>
              <a:rPr lang="en-US" dirty="0" err="1"/>
              <a:t>haber</a:t>
            </a:r>
            <a:r>
              <a:rPr lang="en-US" dirty="0"/>
              <a:t> </a:t>
            </a:r>
            <a:r>
              <a:rPr lang="en-US" dirty="0" err="1"/>
              <a:t>escrito</a:t>
            </a:r>
            <a:r>
              <a:rPr lang="en-US" dirty="0"/>
              <a:t> el </a:t>
            </a:r>
            <a:r>
              <a:rPr lang="en-US" dirty="0" err="1"/>
              <a:t>numero</a:t>
            </a:r>
            <a:r>
              <a:rPr lang="en-US" dirty="0"/>
              <a:t> de la </a:t>
            </a:r>
            <a:r>
              <a:rPr lang="en-US" dirty="0" err="1"/>
              <a:t>tarjeta</a:t>
            </a:r>
            <a:r>
              <a:rPr lang="en-US" dirty="0"/>
              <a:t> de la </a:t>
            </a:r>
            <a:r>
              <a:rPr lang="en-US" dirty="0" err="1"/>
              <a:t>biblioteca</a:t>
            </a:r>
            <a:r>
              <a:rPr lang="en-US" dirty="0"/>
              <a:t>, el </a:t>
            </a:r>
            <a:r>
              <a:rPr lang="en-US" dirty="0" err="1"/>
              <a:t>sistema</a:t>
            </a:r>
            <a:r>
              <a:rPr lang="en-US" dirty="0"/>
              <a:t> </a:t>
            </a:r>
            <a:r>
              <a:rPr lang="en-US" dirty="0" err="1"/>
              <a:t>te</a:t>
            </a:r>
            <a:r>
              <a:rPr lang="en-US" dirty="0"/>
              <a:t> </a:t>
            </a:r>
            <a:r>
              <a:rPr lang="en-US" dirty="0" err="1"/>
              <a:t>preguntara</a:t>
            </a:r>
            <a:r>
              <a:rPr lang="en-US" dirty="0"/>
              <a:t> </a:t>
            </a:r>
            <a:r>
              <a:rPr lang="en-US" dirty="0" err="1"/>
              <a:t>si</a:t>
            </a:r>
            <a:r>
              <a:rPr lang="en-US" dirty="0"/>
              <a:t> </a:t>
            </a:r>
            <a:r>
              <a:rPr lang="en-US" dirty="0" err="1"/>
              <a:t>deseas</a:t>
            </a:r>
            <a:r>
              <a:rPr lang="en-US" dirty="0"/>
              <a:t> </a:t>
            </a:r>
            <a:r>
              <a:rPr lang="en-US" dirty="0" err="1"/>
              <a:t>crear</a:t>
            </a:r>
            <a:r>
              <a:rPr lang="en-US" dirty="0"/>
              <a:t> </a:t>
            </a:r>
            <a:r>
              <a:rPr lang="en-US" dirty="0" err="1"/>
              <a:t>una</a:t>
            </a:r>
            <a:r>
              <a:rPr lang="en-US" dirty="0"/>
              <a:t> </a:t>
            </a:r>
            <a:r>
              <a:rPr lang="en-US" dirty="0" err="1"/>
              <a:t>cuenta</a:t>
            </a:r>
            <a:r>
              <a:rPr lang="en-US" dirty="0"/>
              <a:t> personal gratis de Tutor.com  </a:t>
            </a:r>
            <a:r>
              <a:rPr lang="en-US" dirty="0" err="1"/>
              <a:t>Crear</a:t>
            </a:r>
            <a:r>
              <a:rPr lang="en-US" dirty="0"/>
              <a:t> </a:t>
            </a:r>
            <a:r>
              <a:rPr lang="en-US" dirty="0" err="1"/>
              <a:t>esta</a:t>
            </a:r>
            <a:r>
              <a:rPr lang="en-US" dirty="0"/>
              <a:t> </a:t>
            </a:r>
            <a:r>
              <a:rPr lang="en-US" dirty="0" err="1"/>
              <a:t>cuenta</a:t>
            </a:r>
            <a:r>
              <a:rPr lang="en-US" dirty="0"/>
              <a:t> </a:t>
            </a:r>
            <a:r>
              <a:rPr lang="en-US" dirty="0" err="1"/>
              <a:t>es</a:t>
            </a:r>
            <a:r>
              <a:rPr lang="en-US" dirty="0"/>
              <a:t> </a:t>
            </a:r>
            <a:r>
              <a:rPr lang="en-US" dirty="0" err="1"/>
              <a:t>opcional</a:t>
            </a:r>
            <a:r>
              <a:rPr lang="en-US" dirty="0"/>
              <a:t>, no </a:t>
            </a:r>
            <a:r>
              <a:rPr lang="en-US" dirty="0" err="1"/>
              <a:t>es</a:t>
            </a:r>
            <a:r>
              <a:rPr lang="en-US" dirty="0"/>
              <a:t> </a:t>
            </a:r>
            <a:r>
              <a:rPr lang="en-US" dirty="0" err="1"/>
              <a:t>necesario</a:t>
            </a:r>
            <a:r>
              <a:rPr lang="en-US" dirty="0"/>
              <a:t> </a:t>
            </a:r>
            <a:r>
              <a:rPr lang="en-US" dirty="0" err="1"/>
              <a:t>hacerlo</a:t>
            </a:r>
            <a:r>
              <a:rPr lang="en-US" dirty="0"/>
              <a:t> </a:t>
            </a:r>
            <a:r>
              <a:rPr lang="en-US" dirty="0" err="1"/>
              <a:t>para</a:t>
            </a:r>
            <a:r>
              <a:rPr lang="en-US" dirty="0"/>
              <a:t> </a:t>
            </a:r>
            <a:r>
              <a:rPr lang="en-US" dirty="0" err="1"/>
              <a:t>usar</a:t>
            </a:r>
            <a:r>
              <a:rPr lang="en-US" dirty="0"/>
              <a:t> el </a:t>
            </a:r>
            <a:r>
              <a:rPr lang="en-US" dirty="0" err="1"/>
              <a:t>servicio</a:t>
            </a:r>
            <a:r>
              <a:rPr lang="en-US" dirty="0"/>
              <a:t>. Para </a:t>
            </a:r>
            <a:r>
              <a:rPr lang="en-US" dirty="0" err="1"/>
              <a:t>continuar</a:t>
            </a:r>
            <a:r>
              <a:rPr lang="en-US" dirty="0"/>
              <a:t> el </a:t>
            </a:r>
            <a:r>
              <a:rPr lang="en-US" dirty="0" err="1"/>
              <a:t>acceso</a:t>
            </a:r>
            <a:r>
              <a:rPr lang="en-US" dirty="0"/>
              <a:t> sin </a:t>
            </a:r>
            <a:r>
              <a:rPr lang="en-US" dirty="0" err="1"/>
              <a:t>crear</a:t>
            </a:r>
            <a:r>
              <a:rPr lang="en-US" dirty="0"/>
              <a:t> </a:t>
            </a:r>
            <a:r>
              <a:rPr lang="en-US" dirty="0" err="1"/>
              <a:t>una</a:t>
            </a:r>
            <a:r>
              <a:rPr lang="en-US" dirty="0"/>
              <a:t> </a:t>
            </a:r>
            <a:r>
              <a:rPr lang="en-US" dirty="0" err="1"/>
              <a:t>cuenta</a:t>
            </a:r>
            <a:r>
              <a:rPr lang="en-US" dirty="0"/>
              <a:t>, </a:t>
            </a:r>
            <a:r>
              <a:rPr lang="en-US" dirty="0" err="1"/>
              <a:t>haz</a:t>
            </a:r>
            <a:r>
              <a:rPr lang="en-US" dirty="0"/>
              <a:t> “click” en la </a:t>
            </a:r>
            <a:r>
              <a:rPr lang="en-US" dirty="0" err="1"/>
              <a:t>cajilla</a:t>
            </a:r>
            <a:r>
              <a:rPr lang="en-US" dirty="0"/>
              <a:t> con “No, thanks.  I’ll create a free account later.” Sin embargo, </a:t>
            </a:r>
            <a:r>
              <a:rPr lang="en-US" dirty="0" err="1"/>
              <a:t>si</a:t>
            </a:r>
            <a:r>
              <a:rPr lang="en-US" dirty="0"/>
              <a:t> </a:t>
            </a:r>
            <a:r>
              <a:rPr lang="en-US" dirty="0" err="1"/>
              <a:t>creas</a:t>
            </a:r>
            <a:r>
              <a:rPr lang="en-US" dirty="0"/>
              <a:t> </a:t>
            </a:r>
            <a:r>
              <a:rPr lang="en-US" dirty="0" err="1"/>
              <a:t>una</a:t>
            </a:r>
            <a:r>
              <a:rPr lang="en-US" dirty="0"/>
              <a:t> </a:t>
            </a:r>
            <a:r>
              <a:rPr lang="en-US" dirty="0" err="1"/>
              <a:t>cuenta</a:t>
            </a:r>
            <a:r>
              <a:rPr lang="en-US" dirty="0"/>
              <a:t> personal, </a:t>
            </a:r>
            <a:r>
              <a:rPr lang="en-US" dirty="0" err="1"/>
              <a:t>tendrás</a:t>
            </a:r>
            <a:r>
              <a:rPr lang="en-US" dirty="0"/>
              <a:t> </a:t>
            </a:r>
            <a:r>
              <a:rPr lang="en-US" dirty="0" err="1"/>
              <a:t>accesso</a:t>
            </a:r>
            <a:r>
              <a:rPr lang="en-US" dirty="0"/>
              <a:t> a </a:t>
            </a:r>
            <a:r>
              <a:rPr lang="en-US" dirty="0" err="1"/>
              <a:t>muchas</a:t>
            </a:r>
            <a:r>
              <a:rPr lang="en-US" dirty="0"/>
              <a:t> </a:t>
            </a:r>
            <a:r>
              <a:rPr lang="en-US" dirty="0" err="1"/>
              <a:t>opciones</a:t>
            </a:r>
            <a:r>
              <a:rPr lang="en-US" dirty="0"/>
              <a:t> </a:t>
            </a:r>
            <a:r>
              <a:rPr lang="en-US" dirty="0" err="1"/>
              <a:t>muy</a:t>
            </a:r>
            <a:r>
              <a:rPr lang="en-US" dirty="0"/>
              <a:t> </a:t>
            </a:r>
            <a:r>
              <a:rPr lang="en-US" dirty="0" err="1"/>
              <a:t>beneficiosas</a:t>
            </a:r>
            <a:r>
              <a:rPr lang="en-US" dirty="0"/>
              <a:t>. Con </a:t>
            </a:r>
            <a:r>
              <a:rPr lang="en-US" dirty="0" err="1"/>
              <a:t>una</a:t>
            </a:r>
            <a:r>
              <a:rPr lang="en-US" dirty="0"/>
              <a:t> </a:t>
            </a:r>
            <a:r>
              <a:rPr lang="en-US" dirty="0" err="1"/>
              <a:t>cuenta</a:t>
            </a:r>
            <a:r>
              <a:rPr lang="en-US" dirty="0"/>
              <a:t> personal gratis, </a:t>
            </a:r>
            <a:r>
              <a:rPr lang="en-US" dirty="0" err="1"/>
              <a:t>puedes</a:t>
            </a:r>
            <a:r>
              <a:rPr lang="en-US" dirty="0"/>
              <a:t> </a:t>
            </a:r>
            <a:r>
              <a:rPr lang="en-US" dirty="0" err="1"/>
              <a:t>guardar</a:t>
            </a:r>
            <a:r>
              <a:rPr lang="en-US" dirty="0"/>
              <a:t> y </a:t>
            </a:r>
            <a:r>
              <a:rPr lang="en-US" dirty="0" err="1"/>
              <a:t>revisar</a:t>
            </a:r>
            <a:r>
              <a:rPr lang="en-US" dirty="0"/>
              <a:t> </a:t>
            </a:r>
            <a:r>
              <a:rPr lang="en-US" dirty="0" err="1"/>
              <a:t>tus</a:t>
            </a:r>
            <a:r>
              <a:rPr lang="en-US" dirty="0"/>
              <a:t> </a:t>
            </a:r>
            <a:r>
              <a:rPr lang="en-US" dirty="0" err="1"/>
              <a:t>sesiones</a:t>
            </a:r>
            <a:r>
              <a:rPr lang="en-US" dirty="0"/>
              <a:t> </a:t>
            </a:r>
            <a:r>
              <a:rPr lang="en-US" dirty="0" err="1"/>
              <a:t>anteriores</a:t>
            </a:r>
            <a:r>
              <a:rPr lang="en-US" dirty="0"/>
              <a:t>, </a:t>
            </a:r>
            <a:r>
              <a:rPr lang="en-US" dirty="0" err="1"/>
              <a:t>seleccionar</a:t>
            </a:r>
            <a:r>
              <a:rPr lang="en-US" dirty="0"/>
              <a:t> y </a:t>
            </a:r>
            <a:r>
              <a:rPr lang="en-US" dirty="0" err="1"/>
              <a:t>reconectar</a:t>
            </a:r>
            <a:r>
              <a:rPr lang="en-US" dirty="0"/>
              <a:t> con </a:t>
            </a:r>
            <a:r>
              <a:rPr lang="en-US" dirty="0" err="1"/>
              <a:t>tus</a:t>
            </a:r>
            <a:r>
              <a:rPr lang="en-US" dirty="0"/>
              <a:t> </a:t>
            </a:r>
            <a:r>
              <a:rPr lang="en-US" dirty="0" err="1"/>
              <a:t>tutores</a:t>
            </a:r>
            <a:r>
              <a:rPr lang="en-US" dirty="0"/>
              <a:t> </a:t>
            </a:r>
            <a:r>
              <a:rPr lang="en-US" dirty="0" err="1"/>
              <a:t>favoritos</a:t>
            </a:r>
            <a:r>
              <a:rPr lang="en-US" dirty="0"/>
              <a:t>, y </a:t>
            </a:r>
            <a:r>
              <a:rPr lang="en-US" dirty="0" err="1"/>
              <a:t>guardar</a:t>
            </a:r>
            <a:r>
              <a:rPr lang="en-US" dirty="0"/>
              <a:t> </a:t>
            </a:r>
            <a:r>
              <a:rPr lang="en-US" dirty="0" err="1"/>
              <a:t>archivos</a:t>
            </a:r>
            <a:r>
              <a:rPr lang="en-US" dirty="0"/>
              <a:t> con </a:t>
            </a:r>
            <a:r>
              <a:rPr lang="en-US" dirty="0" err="1"/>
              <a:t>tareas</a:t>
            </a:r>
            <a:r>
              <a:rPr lang="en-US" dirty="0"/>
              <a:t> en </a:t>
            </a:r>
            <a:r>
              <a:rPr lang="en-US" dirty="0" err="1"/>
              <a:t>tu</a:t>
            </a:r>
            <a:r>
              <a:rPr lang="en-US" dirty="0"/>
              <a:t> ‘</a:t>
            </a:r>
            <a:r>
              <a:rPr lang="en-US" dirty="0" err="1"/>
              <a:t>armario</a:t>
            </a:r>
            <a:r>
              <a:rPr lang="en-US" dirty="0"/>
              <a:t> </a:t>
            </a:r>
            <a:r>
              <a:rPr lang="en-US" dirty="0" err="1"/>
              <a:t>virtual’r</a:t>
            </a:r>
            <a:r>
              <a:rPr lang="en-US" dirty="0"/>
              <a:t>.</a:t>
            </a:r>
          </a:p>
          <a:p>
            <a:r>
              <a:rPr lang="en-US" dirty="0"/>
              <a:t>Los </a:t>
            </a:r>
            <a:r>
              <a:rPr lang="en-US" dirty="0" err="1"/>
              <a:t>Tutores</a:t>
            </a:r>
            <a:r>
              <a:rPr lang="en-US" dirty="0"/>
              <a:t> no </a:t>
            </a:r>
            <a:r>
              <a:rPr lang="en-US" dirty="0" err="1"/>
              <a:t>tienen</a:t>
            </a:r>
            <a:r>
              <a:rPr lang="en-US" dirty="0"/>
              <a:t> </a:t>
            </a:r>
            <a:r>
              <a:rPr lang="en-US" dirty="0" err="1"/>
              <a:t>acceso</a:t>
            </a:r>
            <a:r>
              <a:rPr lang="en-US" dirty="0"/>
              <a:t> a </a:t>
            </a:r>
            <a:r>
              <a:rPr lang="en-US" dirty="0" err="1"/>
              <a:t>tu</a:t>
            </a:r>
            <a:r>
              <a:rPr lang="en-US" dirty="0"/>
              <a:t> </a:t>
            </a:r>
            <a:r>
              <a:rPr lang="en-US" dirty="0" err="1"/>
              <a:t>cuenta</a:t>
            </a:r>
            <a:r>
              <a:rPr lang="en-US" dirty="0"/>
              <a:t>. </a:t>
            </a:r>
            <a:r>
              <a:rPr lang="en-US" dirty="0" err="1"/>
              <a:t>Ellos</a:t>
            </a:r>
            <a:r>
              <a:rPr lang="en-US" dirty="0"/>
              <a:t> solo </a:t>
            </a:r>
            <a:r>
              <a:rPr lang="en-US" dirty="0" err="1"/>
              <a:t>pueden</a:t>
            </a:r>
            <a:r>
              <a:rPr lang="en-US" dirty="0"/>
              <a:t> </a:t>
            </a:r>
            <a:r>
              <a:rPr lang="en-US" dirty="0" err="1"/>
              <a:t>ver</a:t>
            </a:r>
            <a:r>
              <a:rPr lang="en-US" dirty="0"/>
              <a:t> </a:t>
            </a:r>
            <a:r>
              <a:rPr lang="en-US" dirty="0" err="1"/>
              <a:t>tu</a:t>
            </a:r>
            <a:r>
              <a:rPr lang="en-US" dirty="0"/>
              <a:t> </a:t>
            </a:r>
            <a:r>
              <a:rPr lang="en-US" dirty="0" err="1"/>
              <a:t>nombre</a:t>
            </a:r>
            <a:r>
              <a:rPr lang="en-US" dirty="0"/>
              <a:t> </a:t>
            </a:r>
            <a:r>
              <a:rPr lang="en-US" dirty="0" err="1"/>
              <a:t>durante</a:t>
            </a:r>
            <a:r>
              <a:rPr lang="en-US" dirty="0"/>
              <a:t> la </a:t>
            </a:r>
            <a:r>
              <a:rPr lang="en-US" dirty="0" err="1"/>
              <a:t>sesion</a:t>
            </a:r>
            <a:r>
              <a:rPr lang="en-US" dirty="0"/>
              <a:t>, </a:t>
            </a:r>
            <a:r>
              <a:rPr lang="en-US" dirty="0" err="1"/>
              <a:t>por</a:t>
            </a:r>
            <a:r>
              <a:rPr lang="en-US" dirty="0"/>
              <a:t> lo </a:t>
            </a:r>
            <a:r>
              <a:rPr lang="en-US" dirty="0" err="1"/>
              <a:t>cual</a:t>
            </a:r>
            <a:r>
              <a:rPr lang="en-US" dirty="0"/>
              <a:t> </a:t>
            </a:r>
            <a:r>
              <a:rPr lang="en-US" dirty="0" err="1"/>
              <a:t>es</a:t>
            </a:r>
            <a:r>
              <a:rPr lang="en-US" dirty="0"/>
              <a:t> </a:t>
            </a:r>
            <a:r>
              <a:rPr lang="en-US" dirty="0" err="1"/>
              <a:t>muy</a:t>
            </a:r>
            <a:r>
              <a:rPr lang="en-US" dirty="0"/>
              <a:t> </a:t>
            </a:r>
            <a:r>
              <a:rPr lang="en-US" dirty="0" err="1"/>
              <a:t>seguro</a:t>
            </a:r>
            <a:r>
              <a:rPr lang="en-US" dirty="0"/>
              <a:t> y </a:t>
            </a:r>
            <a:r>
              <a:rPr lang="en-US" dirty="0" err="1"/>
              <a:t>práctico</a:t>
            </a:r>
            <a:r>
              <a:rPr lang="en-US" dirty="0"/>
              <a:t> </a:t>
            </a:r>
            <a:r>
              <a:rPr lang="en-US" dirty="0" err="1"/>
              <a:t>utilizar</a:t>
            </a:r>
            <a:r>
              <a:rPr lang="en-US" dirty="0"/>
              <a:t> </a:t>
            </a:r>
            <a:r>
              <a:rPr lang="en-US" dirty="0" err="1"/>
              <a:t>todas</a:t>
            </a:r>
            <a:r>
              <a:rPr lang="en-US" dirty="0"/>
              <a:t> </a:t>
            </a:r>
            <a:r>
              <a:rPr lang="en-US" dirty="0" err="1"/>
              <a:t>las</a:t>
            </a:r>
            <a:r>
              <a:rPr lang="en-US" dirty="0"/>
              <a:t> </a:t>
            </a:r>
            <a:r>
              <a:rPr lang="en-US" dirty="0" err="1"/>
              <a:t>opciones</a:t>
            </a:r>
            <a:r>
              <a:rPr lang="en-US" dirty="0"/>
              <a:t> </a:t>
            </a:r>
            <a:r>
              <a:rPr lang="en-US" dirty="0" err="1"/>
              <a:t>personales</a:t>
            </a:r>
            <a:r>
              <a:rPr lang="en-US" dirty="0"/>
              <a:t> a </a:t>
            </a:r>
            <a:r>
              <a:rPr lang="en-US" dirty="0" err="1"/>
              <a:t>tu</a:t>
            </a:r>
            <a:r>
              <a:rPr lang="en-US" dirty="0"/>
              <a:t> </a:t>
            </a:r>
            <a:r>
              <a:rPr lang="en-US" dirty="0" err="1"/>
              <a:t>disposición</a:t>
            </a:r>
            <a:r>
              <a:rPr lang="en-US" dirty="0"/>
              <a:t> </a:t>
            </a:r>
            <a:r>
              <a:rPr lang="en-US" dirty="0" err="1"/>
              <a:t>para</a:t>
            </a:r>
            <a:r>
              <a:rPr lang="en-US" dirty="0"/>
              <a:t> </a:t>
            </a:r>
            <a:r>
              <a:rPr lang="en-US" dirty="0" err="1"/>
              <a:t>hacer</a:t>
            </a:r>
            <a:r>
              <a:rPr lang="en-US" dirty="0"/>
              <a:t> </a:t>
            </a:r>
            <a:r>
              <a:rPr lang="en-US" dirty="0" err="1"/>
              <a:t>que</a:t>
            </a:r>
            <a:r>
              <a:rPr lang="en-US" dirty="0"/>
              <a:t> </a:t>
            </a:r>
            <a:r>
              <a:rPr lang="en-US" dirty="0" err="1"/>
              <a:t>tu</a:t>
            </a:r>
            <a:r>
              <a:rPr lang="en-US" dirty="0"/>
              <a:t> </a:t>
            </a:r>
            <a:r>
              <a:rPr lang="en-US" dirty="0" err="1"/>
              <a:t>estudio</a:t>
            </a:r>
            <a:r>
              <a:rPr lang="en-US" dirty="0"/>
              <a:t> sea </a:t>
            </a:r>
            <a:r>
              <a:rPr lang="en-US" dirty="0" err="1"/>
              <a:t>más</a:t>
            </a:r>
            <a:r>
              <a:rPr lang="en-US" dirty="0"/>
              <a:t> </a:t>
            </a:r>
            <a:r>
              <a:rPr lang="en-US" dirty="0" err="1"/>
              <a:t>fácil</a:t>
            </a:r>
            <a:r>
              <a:rPr lang="en-US" dirty="0"/>
              <a:t>.</a:t>
            </a:r>
          </a:p>
        </p:txBody>
      </p:sp>
      <p:sp>
        <p:nvSpPr>
          <p:cNvPr id="38916" name="Slide Number Placeholder 3"/>
          <p:cNvSpPr>
            <a:spLocks noGrp="1"/>
          </p:cNvSpPr>
          <p:nvPr>
            <p:ph type="sldNum" sz="quarter" idx="5"/>
          </p:nvPr>
        </p:nvSpPr>
        <p:spPr bwMode="auto">
          <a:noFill/>
          <a:ln>
            <a:miter lim="800000"/>
            <a:headEnd/>
            <a:tailEnd/>
          </a:ln>
        </p:spPr>
        <p:txBody>
          <a:bodyPr/>
          <a:lstStyle/>
          <a:p>
            <a:fld id="{408ABCCC-3EE4-4083-8170-1E85C16AB82D}" type="slidenum">
              <a:rPr lang="en-US" smtClean="0">
                <a:ea typeface="MS PGothic" pitchFamily="34" charset="-128"/>
              </a:rPr>
              <a:pPr/>
              <a:t>9</a:t>
            </a:fld>
            <a:endParaRPr lang="en-US">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p:nvSpPr>
        <p:spPr>
          <a:xfrm>
            <a:off x="649288" y="6111875"/>
            <a:ext cx="3883025" cy="369888"/>
          </a:xfrm>
          <a:prstGeom prst="rect">
            <a:avLst/>
          </a:prstGeom>
          <a:solidFill>
            <a:schemeClr val="bg1"/>
          </a:solidFill>
        </p:spPr>
        <p:txBody>
          <a:bodyPr>
            <a:spAutoFit/>
          </a:bodyPr>
          <a:lstStyle/>
          <a:p>
            <a:pPr fontAlgn="auto">
              <a:spcBef>
                <a:spcPts val="0"/>
              </a:spcBef>
              <a:spcAft>
                <a:spcPts val="0"/>
              </a:spcAft>
              <a:defRPr/>
            </a:pPr>
            <a:endParaRPr lang="en-US" dirty="0">
              <a:solidFill>
                <a:schemeClr val="bg1"/>
              </a:solidFill>
              <a:latin typeface="+mn-lt"/>
              <a:ea typeface="+mn-ea"/>
              <a:cs typeface="+mn-cs"/>
            </a:endParaRPr>
          </a:p>
        </p:txBody>
      </p:sp>
      <p:sp>
        <p:nvSpPr>
          <p:cNvPr id="6" name="Date Placeholder 3"/>
          <p:cNvSpPr>
            <a:spLocks noGrp="1"/>
          </p:cNvSpPr>
          <p:nvPr>
            <p:ph type="dt" sz="half" idx="10"/>
          </p:nvPr>
        </p:nvSpPr>
        <p:spPr/>
        <p:txBody>
          <a:bodyPr/>
          <a:lstStyle>
            <a:lvl1pPr>
              <a:defRPr/>
            </a:lvl1pPr>
          </a:lstStyle>
          <a:p>
            <a:fld id="{A2E16D01-AF39-5142-9E47-08736ACD753A}" type="datetime1">
              <a:rPr lang="en-US" smtClean="0"/>
              <a:pPr/>
              <a:t>11/11/2019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Footer</a:t>
            </a:r>
          </a:p>
        </p:txBody>
      </p:sp>
      <p:sp>
        <p:nvSpPr>
          <p:cNvPr id="8" name="Slide Number Placeholder 5"/>
          <p:cNvSpPr>
            <a:spLocks noGrp="1"/>
          </p:cNvSpPr>
          <p:nvPr>
            <p:ph type="sldNum" sz="quarter" idx="12"/>
          </p:nvPr>
        </p:nvSpPr>
        <p:spPr/>
        <p:txBody>
          <a:bodyPr/>
          <a:lstStyle>
            <a:lvl1pPr>
              <a:defRPr/>
            </a:lvl1pPr>
          </a:lstStyle>
          <a:p>
            <a:fld id="{8C1AB5B7-DFFB-1541-AAE1-4F2B2F3AF1A9}" type="slidenum">
              <a:rPr lang="en-US"/>
              <a:pPr/>
              <a:t>‹#›</a:t>
            </a:fld>
            <a:endParaRPr lang="en-US"/>
          </a:p>
        </p:txBody>
      </p:sp>
      <p:pic>
        <p:nvPicPr>
          <p:cNvPr id="3" name="Picture 2" descr="LIBrev-PPTtemplate-p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434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0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lumMod val="65000"/>
                  </a:schemeClr>
                </a:solidFill>
              </a:defRPr>
            </a:lvl1pPr>
          </a:lstStyle>
          <a:p>
            <a:fld id="{EC256A92-3A01-D14C-9748-7F5E79BF0FB9}" type="datetime1">
              <a:rPr lang="en-US" smtClean="0"/>
              <a:pPr/>
              <a:t>11/11/2019</a:t>
            </a:fld>
            <a:endParaRPr lang="en-US"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064BF396-A387-C64B-BDA1-29E6C83D785F}" type="slidenum">
              <a:rPr lang="en-US" smtClean="0"/>
              <a:pPr/>
              <a:t>‹#›</a:t>
            </a:fld>
            <a:endParaRPr lang="en-US" dirty="0"/>
          </a:p>
        </p:txBody>
      </p:sp>
    </p:spTree>
    <p:extLst>
      <p:ext uri="{BB962C8B-B14F-4D97-AF65-F5344CB8AC3E}">
        <p14:creationId xmlns:p14="http://schemas.microsoft.com/office/powerpoint/2010/main" val="100572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FF9900"/>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lumMod val="65000"/>
                  </a:schemeClr>
                </a:solidFill>
              </a:defRPr>
            </a:lvl1pPr>
          </a:lstStyle>
          <a:p>
            <a:fld id="{B299F529-6A6B-6348-AF60-EC7DA7E30371}" type="datetime1">
              <a:rPr lang="en-US" smtClean="0"/>
              <a:pPr/>
              <a:t>11/11/2019</a:t>
            </a:fld>
            <a:endParaRPr lang="en-US"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5E94E3CD-9084-BB40-B8AD-C660E33F2246}" type="slidenum">
              <a:rPr lang="en-US" smtClean="0"/>
              <a:pPr/>
              <a:t>‹#›</a:t>
            </a:fld>
            <a:endParaRPr lang="en-US" dirty="0"/>
          </a:p>
        </p:txBody>
      </p:sp>
    </p:spTree>
    <p:extLst>
      <p:ext uri="{BB962C8B-B14F-4D97-AF65-F5344CB8AC3E}">
        <p14:creationId xmlns:p14="http://schemas.microsoft.com/office/powerpoint/2010/main" val="13661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00"/>
                </a:solidFill>
              </a:defRPr>
            </a:lvl1pPr>
          </a:lstStyle>
          <a:p>
            <a:r>
              <a:rPr lang="en-US" dirty="0"/>
              <a:t>Click to edit Master title style</a:t>
            </a:r>
          </a:p>
        </p:txBody>
      </p:sp>
      <p:sp>
        <p:nvSpPr>
          <p:cNvPr id="3" name="Content Placeholder 2"/>
          <p:cNvSpPr>
            <a:spLocks noGrp="1"/>
          </p:cNvSpPr>
          <p:nvPr>
            <p:ph idx="1"/>
          </p:nvPr>
        </p:nvSpPr>
        <p:spPr>
          <a:xfrm>
            <a:off x="457200" y="12722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lumMod val="65000"/>
                  </a:schemeClr>
                </a:solidFill>
              </a:defRPr>
            </a:lvl1pPr>
          </a:lstStyle>
          <a:p>
            <a:fld id="{CD68F07D-2769-0645-803E-BFA6067A41FA}" type="datetime1">
              <a:rPr lang="en-US" smtClean="0"/>
              <a:pPr/>
              <a:t>11/11/2019</a:t>
            </a:fld>
            <a:endParaRPr lang="en-US"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8397C200-7E17-C64F-ABD2-CAD88C645EDF}" type="slidenum">
              <a:rPr lang="en-US" smtClean="0"/>
              <a:pPr/>
              <a:t>‹#›</a:t>
            </a:fld>
            <a:endParaRPr lang="en-US" dirty="0"/>
          </a:p>
        </p:txBody>
      </p:sp>
    </p:spTree>
    <p:extLst>
      <p:ext uri="{BB962C8B-B14F-4D97-AF65-F5344CB8AC3E}">
        <p14:creationId xmlns:p14="http://schemas.microsoft.com/office/powerpoint/2010/main" val="104100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990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8C8E8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lumMod val="65000"/>
                  </a:schemeClr>
                </a:solidFill>
              </a:defRPr>
            </a:lvl1pPr>
          </a:lstStyle>
          <a:p>
            <a:fld id="{8EB92E25-4264-2645-B509-B4A0D5BF8EDD}" type="datetime1">
              <a:rPr lang="en-US" smtClean="0"/>
              <a:pPr/>
              <a:t>11/11/2019</a:t>
            </a:fld>
            <a:endParaRPr lang="en-US"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DCF20435-7791-1E44-9517-09BBDB9926E4}" type="slidenum">
              <a:rPr lang="en-US" smtClean="0"/>
              <a:pPr/>
              <a:t>‹#›</a:t>
            </a:fld>
            <a:endParaRPr lang="en-US" dirty="0"/>
          </a:p>
        </p:txBody>
      </p:sp>
    </p:spTree>
    <p:extLst>
      <p:ext uri="{BB962C8B-B14F-4D97-AF65-F5344CB8AC3E}">
        <p14:creationId xmlns:p14="http://schemas.microsoft.com/office/powerpoint/2010/main" val="251618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00"/>
                </a:solidFill>
              </a:defRPr>
            </a:lvl1pPr>
          </a:lstStyle>
          <a:p>
            <a:r>
              <a:rPr lang="en-US" dirty="0"/>
              <a:t>Click to edit Master title style</a:t>
            </a:r>
          </a:p>
        </p:txBody>
      </p:sp>
      <p:sp>
        <p:nvSpPr>
          <p:cNvPr id="3" name="Content Placeholder 2"/>
          <p:cNvSpPr>
            <a:spLocks noGrp="1"/>
          </p:cNvSpPr>
          <p:nvPr>
            <p:ph sz="half" idx="1"/>
          </p:nvPr>
        </p:nvSpPr>
        <p:spPr>
          <a:xfrm>
            <a:off x="457200" y="1270920"/>
            <a:ext cx="4038600" cy="4525963"/>
          </a:xfrm>
        </p:spPr>
        <p:txBody>
          <a:bodyPr/>
          <a:lstStyle>
            <a:lvl1pPr>
              <a:defRPr sz="2800"/>
            </a:lvl1pPr>
            <a:lvl2pPr>
              <a:defRPr sz="2400"/>
            </a:lvl2pPr>
            <a:lvl3pPr>
              <a:defRPr sz="2000">
                <a:solidFill>
                  <a:srgbClr val="8C8E8E"/>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709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solidFill>
                  <a:schemeClr val="bg1">
                    <a:lumMod val="65000"/>
                  </a:schemeClr>
                </a:solidFill>
              </a:defRPr>
            </a:lvl1pPr>
          </a:lstStyle>
          <a:p>
            <a:fld id="{91B455DE-43ED-A14E-BE0D-27259F9FAA79}" type="datetime1">
              <a:rPr lang="en-US" smtClean="0"/>
              <a:pPr/>
              <a:t>11/11/2019</a:t>
            </a:fld>
            <a:endParaRPr lang="en-US" dirty="0"/>
          </a:p>
        </p:txBody>
      </p:sp>
      <p:sp>
        <p:nvSpPr>
          <p:cNvPr id="7" name="Slide Number Placeholder 5"/>
          <p:cNvSpPr>
            <a:spLocks noGrp="1"/>
          </p:cNvSpPr>
          <p:nvPr>
            <p:ph type="sldNum" sz="quarter" idx="12"/>
          </p:nvPr>
        </p:nvSpPr>
        <p:spPr/>
        <p:txBody>
          <a:bodyPr/>
          <a:lstStyle>
            <a:lvl1pPr>
              <a:defRPr>
                <a:solidFill>
                  <a:schemeClr val="bg1">
                    <a:lumMod val="65000"/>
                  </a:schemeClr>
                </a:solidFill>
              </a:defRPr>
            </a:lvl1pPr>
          </a:lstStyle>
          <a:p>
            <a:fld id="{B97ADE04-A9B8-5D4D-BE70-C5EB70AFF79A}" type="slidenum">
              <a:rPr lang="en-US" smtClean="0"/>
              <a:pPr/>
              <a:t>‹#›</a:t>
            </a:fld>
            <a:endParaRPr lang="en-US" dirty="0"/>
          </a:p>
        </p:txBody>
      </p:sp>
    </p:spTree>
    <p:extLst>
      <p:ext uri="{BB962C8B-B14F-4D97-AF65-F5344CB8AC3E}">
        <p14:creationId xmlns:p14="http://schemas.microsoft.com/office/powerpoint/2010/main" val="221408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00"/>
                </a:solidFill>
              </a:defRPr>
            </a:lvl1pPr>
          </a:lstStyle>
          <a:p>
            <a:r>
              <a:rPr lang="en-US" dirty="0"/>
              <a:t>Click to edit Master title style</a:t>
            </a:r>
          </a:p>
        </p:txBody>
      </p:sp>
      <p:sp>
        <p:nvSpPr>
          <p:cNvPr id="3" name="Text Placeholder 2"/>
          <p:cNvSpPr>
            <a:spLocks noGrp="1"/>
          </p:cNvSpPr>
          <p:nvPr>
            <p:ph type="body" idx="1"/>
          </p:nvPr>
        </p:nvSpPr>
        <p:spPr>
          <a:xfrm>
            <a:off x="457200" y="1268553"/>
            <a:ext cx="4040188" cy="639762"/>
          </a:xfrm>
        </p:spPr>
        <p:txBody>
          <a:bodyPr anchor="b"/>
          <a:lstStyle>
            <a:lvl1pPr marL="0" indent="0">
              <a:buNone/>
              <a:defRPr sz="2400" b="1">
                <a:solidFill>
                  <a:srgbClr val="E999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831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68553"/>
            <a:ext cx="4041775" cy="639762"/>
          </a:xfrm>
        </p:spPr>
        <p:txBody>
          <a:bodyPr anchor="b"/>
          <a:lstStyle>
            <a:lvl1pPr marL="0" indent="0">
              <a:buNone/>
              <a:defRPr sz="2400" b="1">
                <a:solidFill>
                  <a:srgbClr val="E999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831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solidFill>
                  <a:schemeClr val="bg1">
                    <a:lumMod val="65000"/>
                  </a:schemeClr>
                </a:solidFill>
              </a:defRPr>
            </a:lvl1pPr>
          </a:lstStyle>
          <a:p>
            <a:fld id="{6ABD5F19-B32E-DB49-A6E4-C853704058CE}" type="datetime1">
              <a:rPr lang="en-US" smtClean="0"/>
              <a:pPr/>
              <a:t>11/11/2019</a:t>
            </a:fld>
            <a:endParaRPr lang="en-US" dirty="0"/>
          </a:p>
        </p:txBody>
      </p:sp>
      <p:sp>
        <p:nvSpPr>
          <p:cNvPr id="9" name="Slide Number Placeholder 5"/>
          <p:cNvSpPr>
            <a:spLocks noGrp="1"/>
          </p:cNvSpPr>
          <p:nvPr>
            <p:ph type="sldNum" sz="quarter" idx="12"/>
          </p:nvPr>
        </p:nvSpPr>
        <p:spPr/>
        <p:txBody>
          <a:bodyPr/>
          <a:lstStyle>
            <a:lvl1pPr>
              <a:defRPr>
                <a:solidFill>
                  <a:schemeClr val="bg1">
                    <a:lumMod val="65000"/>
                  </a:schemeClr>
                </a:solidFill>
              </a:defRPr>
            </a:lvl1pPr>
          </a:lstStyle>
          <a:p>
            <a:fld id="{BE29CE4D-5462-AA49-8A7F-C5286B0FB8D3}" type="slidenum">
              <a:rPr lang="en-US" smtClean="0"/>
              <a:pPr/>
              <a:t>‹#›</a:t>
            </a:fld>
            <a:endParaRPr lang="en-US" dirty="0"/>
          </a:p>
        </p:txBody>
      </p:sp>
    </p:spTree>
    <p:extLst>
      <p:ext uri="{BB962C8B-B14F-4D97-AF65-F5344CB8AC3E}">
        <p14:creationId xmlns:p14="http://schemas.microsoft.com/office/powerpoint/2010/main" val="264715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00"/>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solidFill>
                  <a:schemeClr val="bg1">
                    <a:lumMod val="65000"/>
                  </a:schemeClr>
                </a:solidFill>
              </a:defRPr>
            </a:lvl1pPr>
          </a:lstStyle>
          <a:p>
            <a:fld id="{106FE0F0-D601-6A49-8744-2D276D439A54}" type="datetime1">
              <a:rPr lang="en-US" smtClean="0"/>
              <a:pPr/>
              <a:t>11/11/2019</a:t>
            </a:fld>
            <a:endParaRPr lang="en-US" dirty="0"/>
          </a:p>
        </p:txBody>
      </p:sp>
      <p:sp>
        <p:nvSpPr>
          <p:cNvPr id="5" name="Slide Number Placeholder 5"/>
          <p:cNvSpPr>
            <a:spLocks noGrp="1"/>
          </p:cNvSpPr>
          <p:nvPr>
            <p:ph type="sldNum" sz="quarter" idx="12"/>
          </p:nvPr>
        </p:nvSpPr>
        <p:spPr/>
        <p:txBody>
          <a:bodyPr/>
          <a:lstStyle>
            <a:lvl1pPr>
              <a:defRPr>
                <a:solidFill>
                  <a:schemeClr val="bg1">
                    <a:lumMod val="65000"/>
                  </a:schemeClr>
                </a:solidFill>
              </a:defRPr>
            </a:lvl1pPr>
          </a:lstStyle>
          <a:p>
            <a:fld id="{45D69055-81F1-2E4B-9C6D-318438B94942}" type="slidenum">
              <a:rPr lang="en-US" smtClean="0"/>
              <a:pPr/>
              <a:t>‹#›</a:t>
            </a:fld>
            <a:endParaRPr lang="en-US" dirty="0"/>
          </a:p>
        </p:txBody>
      </p:sp>
    </p:spTree>
    <p:extLst>
      <p:ext uri="{BB962C8B-B14F-4D97-AF65-F5344CB8AC3E}">
        <p14:creationId xmlns:p14="http://schemas.microsoft.com/office/powerpoint/2010/main" val="360409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schemeClr val="bg1">
                    <a:lumMod val="65000"/>
                  </a:schemeClr>
                </a:solidFill>
              </a:defRPr>
            </a:lvl1pPr>
          </a:lstStyle>
          <a:p>
            <a:fld id="{DF9DE3B4-C973-B344-95A4-9A418A6F2447}" type="datetime1">
              <a:rPr lang="en-US" smtClean="0"/>
              <a:pPr/>
              <a:t>11/11/2019</a:t>
            </a:fld>
            <a:endParaRPr lang="en-US" dirty="0"/>
          </a:p>
        </p:txBody>
      </p:sp>
      <p:sp>
        <p:nvSpPr>
          <p:cNvPr id="4" name="Slide Number Placeholder 5"/>
          <p:cNvSpPr>
            <a:spLocks noGrp="1"/>
          </p:cNvSpPr>
          <p:nvPr>
            <p:ph type="sldNum" sz="quarter" idx="12"/>
          </p:nvPr>
        </p:nvSpPr>
        <p:spPr/>
        <p:txBody>
          <a:bodyPr/>
          <a:lstStyle>
            <a:lvl1pPr>
              <a:defRPr>
                <a:solidFill>
                  <a:schemeClr val="bg1">
                    <a:lumMod val="65000"/>
                  </a:schemeClr>
                </a:solidFill>
              </a:defRPr>
            </a:lvl1pPr>
          </a:lstStyle>
          <a:p>
            <a:fld id="{76A482AF-157B-5042-82D0-014498E334C4}" type="slidenum">
              <a:rPr lang="en-US" smtClean="0"/>
              <a:pPr/>
              <a:t>‹#›</a:t>
            </a:fld>
            <a:endParaRPr lang="en-US" dirty="0"/>
          </a:p>
        </p:txBody>
      </p:sp>
    </p:spTree>
    <p:extLst>
      <p:ext uri="{BB962C8B-B14F-4D97-AF65-F5344CB8AC3E}">
        <p14:creationId xmlns:p14="http://schemas.microsoft.com/office/powerpoint/2010/main" val="222077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F9900"/>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bg1">
                    <a:lumMod val="65000"/>
                  </a:schemeClr>
                </a:solidFill>
              </a:defRPr>
            </a:lvl1pPr>
          </a:lstStyle>
          <a:p>
            <a:fld id="{39E63301-7BEA-0946-B42A-44BD4C3A2859}" type="datetime1">
              <a:rPr lang="en-US" smtClean="0"/>
              <a:pPr/>
              <a:t>11/11/2019</a:t>
            </a:fld>
            <a:endParaRPr lang="en-US" dirty="0"/>
          </a:p>
        </p:txBody>
      </p:sp>
      <p:sp>
        <p:nvSpPr>
          <p:cNvPr id="7" name="Slide Number Placeholder 5"/>
          <p:cNvSpPr>
            <a:spLocks noGrp="1"/>
          </p:cNvSpPr>
          <p:nvPr>
            <p:ph type="sldNum" sz="quarter" idx="12"/>
          </p:nvPr>
        </p:nvSpPr>
        <p:spPr/>
        <p:txBody>
          <a:bodyPr/>
          <a:lstStyle>
            <a:lvl1pPr>
              <a:defRPr>
                <a:solidFill>
                  <a:schemeClr val="bg1">
                    <a:lumMod val="65000"/>
                  </a:schemeClr>
                </a:solidFill>
              </a:defRPr>
            </a:lvl1pPr>
          </a:lstStyle>
          <a:p>
            <a:fld id="{E1FD957C-E377-D849-9D21-F18747866934}" type="slidenum">
              <a:rPr lang="en-US" smtClean="0"/>
              <a:pPr/>
              <a:t>‹#›</a:t>
            </a:fld>
            <a:endParaRPr lang="en-US" dirty="0"/>
          </a:p>
        </p:txBody>
      </p:sp>
    </p:spTree>
    <p:extLst>
      <p:ext uri="{BB962C8B-B14F-4D97-AF65-F5344CB8AC3E}">
        <p14:creationId xmlns:p14="http://schemas.microsoft.com/office/powerpoint/2010/main" val="421439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F9900"/>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solidFill>
            <a:srgbClr val="FF9900"/>
          </a:solidFill>
        </p:spPr>
        <p:style>
          <a:lnRef idx="3">
            <a:schemeClr val="lt1"/>
          </a:lnRef>
          <a:fillRef idx="1">
            <a:schemeClr val="accent3"/>
          </a:fillRef>
          <a:effectRef idx="1">
            <a:schemeClr val="accent3"/>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bg1">
                    <a:lumMod val="65000"/>
                  </a:schemeClr>
                </a:solidFill>
              </a:defRPr>
            </a:lvl1pPr>
          </a:lstStyle>
          <a:p>
            <a:fld id="{227050D1-1139-DD48-9837-83304570B84C}" type="datetime1">
              <a:rPr lang="en-US" smtClean="0"/>
              <a:pPr/>
              <a:t>11/11/2019</a:t>
            </a:fld>
            <a:endParaRPr lang="en-US" dirty="0"/>
          </a:p>
        </p:txBody>
      </p:sp>
      <p:sp>
        <p:nvSpPr>
          <p:cNvPr id="7" name="Slide Number Placeholder 5"/>
          <p:cNvSpPr>
            <a:spLocks noGrp="1"/>
          </p:cNvSpPr>
          <p:nvPr>
            <p:ph type="sldNum" sz="quarter" idx="12"/>
          </p:nvPr>
        </p:nvSpPr>
        <p:spPr/>
        <p:txBody>
          <a:bodyPr/>
          <a:lstStyle>
            <a:lvl1pPr>
              <a:defRPr>
                <a:solidFill>
                  <a:schemeClr val="bg1">
                    <a:lumMod val="65000"/>
                  </a:schemeClr>
                </a:solidFill>
              </a:defRPr>
            </a:lvl1pPr>
          </a:lstStyle>
          <a:p>
            <a:fld id="{E344F58E-CC73-2D40-B18D-D7D6750461FF}" type="slidenum">
              <a:rPr lang="en-US" smtClean="0"/>
              <a:pPr/>
              <a:t>‹#›</a:t>
            </a:fld>
            <a:endParaRPr lang="en-US" dirty="0"/>
          </a:p>
        </p:txBody>
      </p:sp>
    </p:spTree>
    <p:extLst>
      <p:ext uri="{BB962C8B-B14F-4D97-AF65-F5344CB8AC3E}">
        <p14:creationId xmlns:p14="http://schemas.microsoft.com/office/powerpoint/2010/main" val="4319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07988"/>
            <a:ext cx="8229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193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653213"/>
            <a:ext cx="2133600" cy="153987"/>
          </a:xfrm>
          <a:prstGeom prst="rect">
            <a:avLst/>
          </a:prstGeom>
        </p:spPr>
        <p:txBody>
          <a:bodyPr vert="horz" wrap="square" lIns="91440" tIns="45720" rIns="91440" bIns="45720" numCol="1" anchor="ctr" anchorCtr="0" compatLnSpc="1">
            <a:prstTxWarp prst="textNoShape">
              <a:avLst/>
            </a:prstTxWarp>
          </a:bodyPr>
          <a:lstStyle>
            <a:lvl1pPr>
              <a:defRPr sz="900">
                <a:solidFill>
                  <a:srgbClr val="404040"/>
                </a:solidFill>
                <a:latin typeface="Trebuchet MS" charset="0"/>
              </a:defRPr>
            </a:lvl1pPr>
          </a:lstStyle>
          <a:p>
            <a:fld id="{1F2E693C-B5C2-1949-8D21-87CA6AC97A2C}" type="datetime1">
              <a:rPr lang="en-US" smtClean="0"/>
              <a:pPr/>
              <a:t>11/11/2019</a:t>
            </a:fld>
            <a:endParaRPr lang="en-US"/>
          </a:p>
        </p:txBody>
      </p:sp>
      <p:sp>
        <p:nvSpPr>
          <p:cNvPr id="5" name="Footer Placeholder 4"/>
          <p:cNvSpPr>
            <a:spLocks noGrp="1"/>
          </p:cNvSpPr>
          <p:nvPr>
            <p:ph type="ftr" sz="quarter" idx="3"/>
          </p:nvPr>
        </p:nvSpPr>
        <p:spPr>
          <a:xfrm>
            <a:off x="3124200" y="6653213"/>
            <a:ext cx="2895600" cy="153987"/>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75000"/>
                    <a:lumOff val="25000"/>
                  </a:schemeClr>
                </a:solidFill>
                <a:latin typeface="+mn-lt"/>
                <a:ea typeface="+mn-ea"/>
                <a:cs typeface="+mn-cs"/>
              </a:defRPr>
            </a:lvl1pPr>
          </a:lstStyle>
          <a:p>
            <a:pPr>
              <a:defRPr/>
            </a:pPr>
            <a:r>
              <a:rPr lang="en-US"/>
              <a:t>Footer</a:t>
            </a:r>
            <a:endParaRPr lang="en-US" dirty="0"/>
          </a:p>
        </p:txBody>
      </p:sp>
      <p:sp>
        <p:nvSpPr>
          <p:cNvPr id="6" name="Slide Number Placeholder 5"/>
          <p:cNvSpPr>
            <a:spLocks noGrp="1"/>
          </p:cNvSpPr>
          <p:nvPr>
            <p:ph type="sldNum" sz="quarter" idx="4"/>
          </p:nvPr>
        </p:nvSpPr>
        <p:spPr>
          <a:xfrm>
            <a:off x="6553200" y="6653213"/>
            <a:ext cx="2133600" cy="15398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404040"/>
                </a:solidFill>
                <a:latin typeface="Trebuchet MS" charset="0"/>
              </a:defRPr>
            </a:lvl1pPr>
          </a:lstStyle>
          <a:p>
            <a:fld id="{83506EFD-023F-704F-A079-6FB35C889E5F}" type="slidenum">
              <a:rPr lang="en-US"/>
              <a:pPr/>
              <a:t>‹#›</a:t>
            </a:fld>
            <a:endParaRPr lang="en-US"/>
          </a:p>
        </p:txBody>
      </p:sp>
      <p:pic>
        <p:nvPicPr>
          <p:cNvPr id="2" name="Picture 1" descr="LIBrev-PPTtemplate-p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defTabSz="457200" rtl="0" eaLnBrk="1" fontAlgn="base" hangingPunct="1">
        <a:spcBef>
          <a:spcPct val="0"/>
        </a:spcBef>
        <a:spcAft>
          <a:spcPct val="0"/>
        </a:spcAft>
        <a:defRPr sz="3600" kern="1200">
          <a:solidFill>
            <a:srgbClr val="E06A22"/>
          </a:solidFill>
          <a:latin typeface="+mj-lt"/>
          <a:ea typeface="ＭＳ Ｐゴシック" pitchFamily="-106" charset="-128"/>
          <a:cs typeface="ＭＳ Ｐゴシック" pitchFamily="-106" charset="-128"/>
        </a:defRPr>
      </a:lvl1pPr>
      <a:lvl2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2pPr>
      <a:lvl3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3pPr>
      <a:lvl4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4pPr>
      <a:lvl5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5pPr>
      <a:lvl6pPr marL="4572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6pPr>
      <a:lvl7pPr marL="9144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7pPr>
      <a:lvl8pPr marL="13716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8pPr>
      <a:lvl9pPr marL="18288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400" kern="1200">
          <a:solidFill>
            <a:srgbClr val="E99923"/>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8D8E8D"/>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EDA52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1852" y="1"/>
            <a:ext cx="4608285" cy="6858000"/>
          </a:xfrm>
          <a:prstGeom prst="rect">
            <a:avLst/>
          </a:prstGeom>
          <a:noFill/>
        </p:spPr>
        <p:txBody>
          <a:bodyPr anchor="t">
            <a:normAutofit/>
          </a:bodyPr>
          <a:lstStyle>
            <a:lvl1pPr algn="l" defTabSz="457200" rtl="0" eaLnBrk="1" fontAlgn="base" hangingPunct="1">
              <a:lnSpc>
                <a:spcPts val="3900"/>
              </a:lnSpc>
              <a:spcBef>
                <a:spcPct val="0"/>
              </a:spcBef>
              <a:spcAft>
                <a:spcPct val="0"/>
              </a:spcAft>
              <a:defRPr sz="3800" b="1" kern="1200">
                <a:solidFill>
                  <a:schemeClr val="bg1"/>
                </a:solidFill>
                <a:latin typeface="+mj-lt"/>
                <a:ea typeface="ＭＳ Ｐゴシック" pitchFamily="-106" charset="-128"/>
                <a:cs typeface="ＭＳ Ｐゴシック" pitchFamily="-106" charset="-128"/>
              </a:defRPr>
            </a:lvl1pPr>
            <a:lvl2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2pPr>
            <a:lvl3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3pPr>
            <a:lvl4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4pPr>
            <a:lvl5pPr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5pPr>
            <a:lvl6pPr marL="4572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6pPr>
            <a:lvl7pPr marL="9144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7pPr>
            <a:lvl8pPr marL="13716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8pPr>
            <a:lvl9pPr marL="1828800" algn="l" defTabSz="457200" rtl="0" eaLnBrk="1" fontAlgn="base" hangingPunct="1">
              <a:spcBef>
                <a:spcPct val="0"/>
              </a:spcBef>
              <a:spcAft>
                <a:spcPct val="0"/>
              </a:spcAft>
              <a:defRPr sz="3600">
                <a:solidFill>
                  <a:srgbClr val="E06A22"/>
                </a:solidFill>
                <a:latin typeface="Trebuchet MS" pitchFamily="-106" charset="0"/>
                <a:ea typeface="ＭＳ Ｐゴシック" pitchFamily="-106" charset="-128"/>
                <a:cs typeface="ＭＳ Ｐゴシック" pitchFamily="-106" charset="-128"/>
              </a:defRPr>
            </a:lvl9pPr>
          </a:lstStyle>
          <a:p>
            <a:pPr algn="ctr">
              <a:lnSpc>
                <a:spcPct val="100000"/>
              </a:lnSpc>
              <a:spcAft>
                <a:spcPts val="1000"/>
              </a:spcAft>
            </a:pPr>
            <a:endParaRPr lang="en-US" sz="3300" dirty="0">
              <a:solidFill>
                <a:srgbClr val="FF9900"/>
              </a:solidFill>
            </a:endParaRPr>
          </a:p>
          <a:p>
            <a:pPr algn="ctr">
              <a:lnSpc>
                <a:spcPct val="100000"/>
              </a:lnSpc>
              <a:spcAft>
                <a:spcPts val="1000"/>
              </a:spcAft>
            </a:pPr>
            <a:r>
              <a:rPr lang="en-US" sz="3300" dirty="0">
                <a:solidFill>
                  <a:schemeClr val="accent4"/>
                </a:solidFill>
              </a:rPr>
              <a:t>Tutor.com y</a:t>
            </a:r>
          </a:p>
          <a:p>
            <a:pPr algn="ctr">
              <a:lnSpc>
                <a:spcPct val="100000"/>
              </a:lnSpc>
              <a:spcAft>
                <a:spcPts val="1000"/>
              </a:spcAft>
            </a:pPr>
            <a:r>
              <a:rPr lang="en-US" sz="3300" dirty="0">
                <a:solidFill>
                  <a:schemeClr val="accent4"/>
                </a:solidFill>
              </a:rPr>
              <a:t>la Bibliotheca</a:t>
            </a:r>
          </a:p>
          <a:p>
            <a:pPr algn="ctr">
              <a:lnSpc>
                <a:spcPct val="100000"/>
              </a:lnSpc>
              <a:spcAft>
                <a:spcPts val="1000"/>
              </a:spcAft>
            </a:pPr>
            <a:endParaRPr lang="en-US" sz="3300" dirty="0">
              <a:solidFill>
                <a:schemeClr val="accent4"/>
              </a:solidFill>
            </a:endParaRPr>
          </a:p>
          <a:p>
            <a:pPr algn="ctr">
              <a:lnSpc>
                <a:spcPct val="100000"/>
              </a:lnSpc>
              <a:spcAft>
                <a:spcPts val="1000"/>
              </a:spcAft>
            </a:pPr>
            <a:r>
              <a:rPr lang="en-US" sz="3300" dirty="0">
                <a:solidFill>
                  <a:srgbClr val="FF9900"/>
                </a:solidFill>
              </a:rPr>
              <a:t>Te </a:t>
            </a:r>
            <a:r>
              <a:rPr lang="en-US" sz="3300" dirty="0" err="1">
                <a:solidFill>
                  <a:srgbClr val="FF9900"/>
                </a:solidFill>
              </a:rPr>
              <a:t>ayudan</a:t>
            </a:r>
            <a:r>
              <a:rPr lang="en-US" sz="3300" dirty="0">
                <a:solidFill>
                  <a:srgbClr val="FF9900"/>
                </a:solidFill>
              </a:rPr>
              <a:t> a </a:t>
            </a:r>
            <a:r>
              <a:rPr lang="en-US" sz="3300" dirty="0" err="1">
                <a:solidFill>
                  <a:srgbClr val="FF9900"/>
                </a:solidFill>
              </a:rPr>
              <a:t>que</a:t>
            </a:r>
            <a:r>
              <a:rPr lang="en-US" sz="3300" dirty="0">
                <a:solidFill>
                  <a:srgbClr val="FF9900"/>
                </a:solidFill>
              </a:rPr>
              <a:t> </a:t>
            </a:r>
            <a:r>
              <a:rPr lang="en-US" sz="3300" dirty="0" err="1">
                <a:solidFill>
                  <a:srgbClr val="FF9900"/>
                </a:solidFill>
              </a:rPr>
              <a:t>hagas</a:t>
            </a:r>
            <a:r>
              <a:rPr lang="en-US" sz="3300" dirty="0">
                <a:solidFill>
                  <a:srgbClr val="FF9900"/>
                </a:solidFill>
              </a:rPr>
              <a:t> </a:t>
            </a:r>
            <a:r>
              <a:rPr lang="en-US" sz="3300" dirty="0" err="1">
                <a:solidFill>
                  <a:srgbClr val="FF9900"/>
                </a:solidFill>
              </a:rPr>
              <a:t>tu</a:t>
            </a:r>
            <a:r>
              <a:rPr lang="en-US" sz="3300" dirty="0">
                <a:solidFill>
                  <a:srgbClr val="FF9900"/>
                </a:solidFill>
              </a:rPr>
              <a:t> </a:t>
            </a:r>
            <a:r>
              <a:rPr lang="en-US" sz="3300" dirty="0" err="1">
                <a:solidFill>
                  <a:srgbClr val="FF9900"/>
                </a:solidFill>
              </a:rPr>
              <a:t>tarea</a:t>
            </a:r>
            <a:r>
              <a:rPr lang="en-US" sz="3300" dirty="0">
                <a:solidFill>
                  <a:srgbClr val="FF9900"/>
                </a:solidFill>
              </a:rPr>
              <a:t>.</a:t>
            </a:r>
          </a:p>
          <a:p>
            <a:pPr algn="ctr">
              <a:lnSpc>
                <a:spcPct val="100000"/>
              </a:lnSpc>
              <a:spcAft>
                <a:spcPts val="1000"/>
              </a:spcAft>
            </a:pPr>
            <a:endParaRPr lang="en-US" sz="2400" b="0" dirty="0">
              <a:solidFill>
                <a:schemeClr val="tx1">
                  <a:lumMod val="75000"/>
                  <a:lumOff val="25000"/>
                </a:schemeClr>
              </a:solidFill>
            </a:endParaRPr>
          </a:p>
          <a:p>
            <a:pPr algn="ctr">
              <a:lnSpc>
                <a:spcPct val="100000"/>
              </a:lnSpc>
              <a:spcAft>
                <a:spcPts val="1000"/>
              </a:spcAft>
            </a:pPr>
            <a:endParaRPr lang="en-US" sz="2400" b="0" dirty="0">
              <a:solidFill>
                <a:schemeClr val="tx1">
                  <a:lumMod val="75000"/>
                  <a:lumOff val="25000"/>
                </a:schemeClr>
              </a:solidFill>
            </a:endParaRPr>
          </a:p>
          <a:p>
            <a:pPr algn="ctr">
              <a:lnSpc>
                <a:spcPct val="100000"/>
              </a:lnSpc>
              <a:spcAft>
                <a:spcPts val="1000"/>
              </a:spcAft>
            </a:pPr>
            <a:endParaRPr lang="en-US" sz="2400" b="0" dirty="0">
              <a:solidFill>
                <a:schemeClr val="tx1">
                  <a:lumMod val="75000"/>
                  <a:lumOff val="25000"/>
                </a:schemeClr>
              </a:solidFill>
            </a:endParaRPr>
          </a:p>
          <a:p>
            <a:pPr algn="ctr">
              <a:lnSpc>
                <a:spcPct val="100000"/>
              </a:lnSpc>
              <a:spcAft>
                <a:spcPts val="1000"/>
              </a:spcAft>
            </a:pPr>
            <a:r>
              <a:rPr lang="en-US" sz="2400" b="0" dirty="0">
                <a:solidFill>
                  <a:schemeClr val="tx1">
                    <a:lumMod val="75000"/>
                    <a:lumOff val="25000"/>
                  </a:schemeClr>
                </a:solidFill>
              </a:rPr>
              <a:t>www.tutor.com</a:t>
            </a:r>
          </a:p>
          <a:p>
            <a:pPr algn="ctr">
              <a:lnSpc>
                <a:spcPct val="80000"/>
              </a:lnSpc>
            </a:pPr>
            <a:endParaRPr lang="en-US" sz="3300" dirty="0">
              <a:solidFill>
                <a:srgbClr val="E47823"/>
              </a:solidFill>
            </a:endParaRPr>
          </a:p>
        </p:txBody>
      </p:sp>
      <p:sp>
        <p:nvSpPr>
          <p:cNvPr id="9" name="Subtitle 2"/>
          <p:cNvSpPr txBox="1">
            <a:spLocks/>
          </p:cNvSpPr>
          <p:nvPr/>
        </p:nvSpPr>
        <p:spPr>
          <a:xfrm>
            <a:off x="141853" y="3151792"/>
            <a:ext cx="4608284" cy="789149"/>
          </a:xfrm>
          <a:prstGeom prst="rect">
            <a:avLst/>
          </a:prstGeom>
          <a:noFill/>
        </p:spPr>
        <p:txBody>
          <a:bodyPr>
            <a:normAutofit/>
          </a:bodyPr>
          <a:lstStyle>
            <a:lvl1pPr marL="0" indent="0" algn="l" defTabSz="457200" rtl="0" eaLnBrk="1" fontAlgn="base" hangingPunct="1">
              <a:lnSpc>
                <a:spcPts val="2040"/>
              </a:lnSpc>
              <a:spcBef>
                <a:spcPct val="20000"/>
              </a:spcBef>
              <a:spcAft>
                <a:spcPct val="0"/>
              </a:spcAft>
              <a:buFont typeface="Arial" charset="0"/>
              <a:buNone/>
              <a:defRPr sz="2200" b="0" kern="1200" baseline="0">
                <a:solidFill>
                  <a:srgbClr val="DB6A22"/>
                </a:solidFill>
                <a:latin typeface="+mn-lt"/>
                <a:ea typeface="ＭＳ Ｐゴシック" pitchFamily="-106" charset="-128"/>
                <a:cs typeface="ＭＳ Ｐゴシック" pitchFamily="-106" charset="-128"/>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06" charset="-128"/>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06" charset="-128"/>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06"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0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70000"/>
              </a:lnSpc>
            </a:pPr>
            <a:endParaRPr lang="en-US" sz="1700" dirty="0">
              <a:solidFill>
                <a:srgbClr val="8D8E8D"/>
              </a:solidFill>
            </a:endParaRPr>
          </a:p>
        </p:txBody>
      </p:sp>
      <p:pic>
        <p:nvPicPr>
          <p:cNvPr id="1029" name="Picture 5"/>
          <p:cNvPicPr>
            <a:picLocks noChangeAspect="1" noChangeArrowheads="1"/>
          </p:cNvPicPr>
          <p:nvPr/>
        </p:nvPicPr>
        <p:blipFill>
          <a:blip r:embed="rId3"/>
          <a:srcRect/>
          <a:stretch>
            <a:fillRect/>
          </a:stretch>
        </p:blipFill>
        <p:spPr bwMode="auto">
          <a:xfrm>
            <a:off x="5182051" y="238537"/>
            <a:ext cx="3718404" cy="636104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6925375" y="5487404"/>
            <a:ext cx="2102876" cy="1319796"/>
          </a:xfrm>
          <a:prstGeom prst="rect">
            <a:avLst/>
          </a:prstGeom>
          <a:noFill/>
          <a:ln w="9525">
            <a:noFill/>
            <a:miter lim="800000"/>
            <a:headEnd/>
            <a:tailEnd/>
          </a:ln>
        </p:spPr>
      </p:pic>
      <p:sp>
        <p:nvSpPr>
          <p:cNvPr id="4" name="Date Placeholder 3"/>
          <p:cNvSpPr>
            <a:spLocks noGrp="1"/>
          </p:cNvSpPr>
          <p:nvPr>
            <p:ph type="dt" sz="quarter" idx="10"/>
          </p:nvPr>
        </p:nvSpPr>
        <p:spPr/>
        <p:txBody>
          <a:bodyPr/>
          <a:lstStyle/>
          <a:p>
            <a:pPr>
              <a:defRPr/>
            </a:pPr>
            <a:fld id="{19805AB6-1D7D-9345-94DC-576E20061955}" type="datetime1">
              <a:rPr lang="en-US">
                <a:latin typeface="+mj-lt"/>
              </a:rPr>
              <a:pPr>
                <a:defRPr/>
              </a:pPr>
              <a:t>11/11/2019</a:t>
            </a:fld>
            <a:endParaRPr lang="en-US">
              <a:latin typeface="+mj-lt"/>
            </a:endParaRPr>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latin typeface="+mj-lt"/>
              </a:rPr>
              <a:t>Footer</a:t>
            </a:r>
          </a:p>
        </p:txBody>
      </p:sp>
      <p:sp>
        <p:nvSpPr>
          <p:cNvPr id="6" name="Slide Number Placeholder 5"/>
          <p:cNvSpPr>
            <a:spLocks noGrp="1"/>
          </p:cNvSpPr>
          <p:nvPr>
            <p:ph type="sldNum" sz="quarter" idx="12"/>
          </p:nvPr>
        </p:nvSpPr>
        <p:spPr/>
        <p:txBody>
          <a:bodyPr/>
          <a:lstStyle/>
          <a:p>
            <a:pPr>
              <a:defRPr/>
            </a:pPr>
            <a:fld id="{E39DF42D-552E-4B7C-BFF0-9CA8D624CC76}" type="slidenum">
              <a:rPr lang="en-US">
                <a:latin typeface="+mj-lt"/>
              </a:rPr>
              <a:pPr>
                <a:defRPr/>
              </a:pPr>
              <a:t>10</a:t>
            </a:fld>
            <a:endParaRPr lang="en-US">
              <a:latin typeface="+mj-lt"/>
            </a:endParaRPr>
          </a:p>
        </p:txBody>
      </p:sp>
      <p:sp>
        <p:nvSpPr>
          <p:cNvPr id="10" name="Title 1"/>
          <p:cNvSpPr>
            <a:spLocks noGrp="1"/>
          </p:cNvSpPr>
          <p:nvPr>
            <p:ph type="title"/>
          </p:nvPr>
        </p:nvSpPr>
        <p:spPr>
          <a:xfrm>
            <a:off x="301625" y="339725"/>
            <a:ext cx="8229600" cy="665163"/>
          </a:xfrm>
        </p:spPr>
        <p:txBody>
          <a:bodyPr/>
          <a:lstStyle/>
          <a:p>
            <a:r>
              <a:rPr lang="es-ES" dirty="0"/>
              <a:t>Activa las prestaciones especiales </a:t>
            </a:r>
            <a:endParaRPr lang="en-US" dirty="0">
              <a:solidFill>
                <a:srgbClr val="FF99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313234"/>
            <a:ext cx="8447268" cy="405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6925375" y="5487404"/>
            <a:ext cx="2102876" cy="1319796"/>
          </a:xfrm>
          <a:prstGeom prst="rect">
            <a:avLst/>
          </a:prstGeom>
          <a:noFill/>
          <a:ln w="9525">
            <a:noFill/>
            <a:miter lim="800000"/>
            <a:headEnd/>
            <a:tailEnd/>
          </a:ln>
        </p:spPr>
      </p:pic>
      <p:sp>
        <p:nvSpPr>
          <p:cNvPr id="20482" name="Title 1"/>
          <p:cNvSpPr>
            <a:spLocks noGrp="1"/>
          </p:cNvSpPr>
          <p:nvPr>
            <p:ph type="title"/>
          </p:nvPr>
        </p:nvSpPr>
        <p:spPr>
          <a:xfrm>
            <a:off x="333375" y="371475"/>
            <a:ext cx="8229600" cy="665163"/>
          </a:xfrm>
        </p:spPr>
        <p:txBody>
          <a:bodyPr/>
          <a:lstStyle/>
          <a:p>
            <a:r>
              <a:rPr lang="en-US" dirty="0" err="1"/>
              <a:t>Explica</a:t>
            </a:r>
            <a:r>
              <a:rPr lang="en-US" dirty="0"/>
              <a:t> </a:t>
            </a:r>
            <a:r>
              <a:rPr lang="en-US" dirty="0" err="1"/>
              <a:t>que</a:t>
            </a:r>
            <a:r>
              <a:rPr lang="en-US" dirty="0"/>
              <a:t> </a:t>
            </a:r>
            <a:r>
              <a:rPr lang="en-US" dirty="0" err="1"/>
              <a:t>necesitas</a:t>
            </a:r>
            <a:r>
              <a:rPr lang="en-US" dirty="0"/>
              <a:t> </a:t>
            </a:r>
            <a:r>
              <a:rPr lang="en-US" dirty="0">
                <a:solidFill>
                  <a:srgbClr val="FF9900"/>
                </a:solidFill>
              </a:rPr>
              <a:t>	</a:t>
            </a:r>
            <a:r>
              <a:rPr lang="en-US" dirty="0"/>
              <a:t>		</a:t>
            </a:r>
            <a:endParaRPr lang="en-US" dirty="0">
              <a:solidFill>
                <a:schemeClr val="accent1"/>
              </a:solidFill>
            </a:endParaRPr>
          </a:p>
        </p:txBody>
      </p:sp>
      <p:pic>
        <p:nvPicPr>
          <p:cNvPr id="6" name="Picture 2" descr="C:\Users\scholzl\Documents\02) Cross-Market\New UI 2015-03-30\new UI Espanol.PNG"/>
          <p:cNvPicPr>
            <a:picLocks noChangeAspect="1" noChangeArrowheads="1"/>
          </p:cNvPicPr>
          <p:nvPr/>
        </p:nvPicPr>
        <p:blipFill rotWithShape="1">
          <a:blip r:embed="rId4">
            <a:extLst>
              <a:ext uri="{28A0092B-C50C-407E-A947-70E740481C1C}">
                <a14:useLocalDpi xmlns:a14="http://schemas.microsoft.com/office/drawing/2010/main" val="0"/>
              </a:ext>
            </a:extLst>
          </a:blip>
          <a:srcRect l="1797" t="23223" r="22794" b="29082"/>
          <a:stretch/>
        </p:blipFill>
        <p:spPr bwMode="auto">
          <a:xfrm>
            <a:off x="601879" y="1355243"/>
            <a:ext cx="8113147" cy="413216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holzl\Documents\02) Cross-Market\New Classroom 2013-10-01\html5 shots\Espanol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4" y="1153126"/>
            <a:ext cx="7795464" cy="4334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srcRect/>
          <a:stretch>
            <a:fillRect/>
          </a:stretch>
        </p:blipFill>
        <p:spPr bwMode="auto">
          <a:xfrm>
            <a:off x="6925375" y="5487404"/>
            <a:ext cx="2102876" cy="1319796"/>
          </a:xfrm>
          <a:prstGeom prst="rect">
            <a:avLst/>
          </a:prstGeom>
          <a:noFill/>
          <a:ln w="9525">
            <a:noFill/>
            <a:miter lim="800000"/>
            <a:headEnd/>
            <a:tailEnd/>
          </a:ln>
        </p:spPr>
      </p:pic>
      <p:sp>
        <p:nvSpPr>
          <p:cNvPr id="22530" name="Title 1"/>
          <p:cNvSpPr>
            <a:spLocks noGrp="1"/>
          </p:cNvSpPr>
          <p:nvPr>
            <p:ph type="title"/>
          </p:nvPr>
        </p:nvSpPr>
        <p:spPr>
          <a:xfrm>
            <a:off x="336550" y="339725"/>
            <a:ext cx="8229600" cy="665163"/>
          </a:xfrm>
        </p:spPr>
        <p:txBody>
          <a:bodyPr/>
          <a:lstStyle/>
          <a:p>
            <a:r>
              <a:rPr lang="en-US" dirty="0" err="1"/>
              <a:t>Conversando</a:t>
            </a:r>
            <a:r>
              <a:rPr lang="en-US" dirty="0"/>
              <a:t> con </a:t>
            </a:r>
            <a:r>
              <a:rPr lang="en-US" dirty="0" err="1"/>
              <a:t>tu</a:t>
            </a:r>
            <a:r>
              <a:rPr lang="en-US" dirty="0"/>
              <a:t> Tutor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cholzl\Documents\02) Cross-Market\New Classroom 2013-10-01\html5 shots\Espanol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4" y="1153126"/>
            <a:ext cx="7795464" cy="4334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srcRect/>
          <a:stretch>
            <a:fillRect/>
          </a:stretch>
        </p:blipFill>
        <p:spPr bwMode="auto">
          <a:xfrm>
            <a:off x="6925375" y="5487404"/>
            <a:ext cx="2102876" cy="1319796"/>
          </a:xfrm>
          <a:prstGeom prst="rect">
            <a:avLst/>
          </a:prstGeom>
          <a:noFill/>
          <a:ln w="9525">
            <a:noFill/>
            <a:miter lim="800000"/>
            <a:headEnd/>
            <a:tailEnd/>
          </a:ln>
        </p:spPr>
      </p:pic>
      <p:sp>
        <p:nvSpPr>
          <p:cNvPr id="22530" name="Title 1"/>
          <p:cNvSpPr>
            <a:spLocks noGrp="1"/>
          </p:cNvSpPr>
          <p:nvPr>
            <p:ph type="title"/>
          </p:nvPr>
        </p:nvSpPr>
        <p:spPr>
          <a:xfrm>
            <a:off x="336550" y="339725"/>
            <a:ext cx="8229600" cy="665163"/>
          </a:xfrm>
        </p:spPr>
        <p:txBody>
          <a:bodyPr/>
          <a:lstStyle/>
          <a:p>
            <a:r>
              <a:rPr lang="en-US" dirty="0" err="1"/>
              <a:t>Trabajando</a:t>
            </a:r>
            <a:r>
              <a:rPr lang="en-US" dirty="0"/>
              <a:t> en la </a:t>
            </a:r>
            <a:r>
              <a:rPr lang="en-US" dirty="0" err="1"/>
              <a:t>pizarra</a:t>
            </a:r>
            <a:r>
              <a:rPr lang="en-US" dirty="0"/>
              <a:t> </a:t>
            </a:r>
            <a:r>
              <a:rPr lang="en-US" dirty="0" err="1"/>
              <a:t>interactiva</a:t>
            </a:r>
            <a:endParaRPr lang="en-US" dirty="0"/>
          </a:p>
        </p:txBody>
      </p:sp>
      <p:sp>
        <p:nvSpPr>
          <p:cNvPr id="5" name="TextBox 15"/>
          <p:cNvSpPr txBox="1">
            <a:spLocks noChangeArrowheads="1"/>
          </p:cNvSpPr>
          <p:nvPr/>
        </p:nvSpPr>
        <p:spPr bwMode="auto">
          <a:xfrm>
            <a:off x="1504870" y="5702300"/>
            <a:ext cx="5454070" cy="1077218"/>
          </a:xfrm>
          <a:prstGeom prst="rect">
            <a:avLst/>
          </a:prstGeom>
          <a:noFill/>
          <a:ln w="9525">
            <a:noFill/>
            <a:miter lim="800000"/>
            <a:headEnd/>
            <a:tailEnd/>
          </a:ln>
        </p:spPr>
        <p:txBody>
          <a:bodyPr wrap="square">
            <a:spAutoFit/>
          </a:bodyPr>
          <a:lstStyle/>
          <a:p>
            <a:pPr marL="342900" indent="-342900">
              <a:buFontTx/>
              <a:buAutoNum type="arabicPeriod"/>
            </a:pPr>
            <a:r>
              <a:rPr lang="en-US" sz="1600" dirty="0" err="1">
                <a:latin typeface="Calibri" pitchFamily="34" charset="0"/>
              </a:rPr>
              <a:t>Dibuja</a:t>
            </a:r>
            <a:r>
              <a:rPr lang="en-US" sz="1600" dirty="0">
                <a:latin typeface="Calibri" pitchFamily="34" charset="0"/>
              </a:rPr>
              <a:t>, </a:t>
            </a:r>
            <a:r>
              <a:rPr lang="en-US" sz="1600" dirty="0" err="1">
                <a:latin typeface="Calibri" pitchFamily="34" charset="0"/>
              </a:rPr>
              <a:t>borra</a:t>
            </a:r>
            <a:r>
              <a:rPr lang="en-US" sz="1600" dirty="0">
                <a:latin typeface="Calibri" pitchFamily="34" charset="0"/>
              </a:rPr>
              <a:t>, </a:t>
            </a:r>
            <a:r>
              <a:rPr lang="en-US" sz="1600" dirty="0" err="1">
                <a:latin typeface="Calibri" pitchFamily="34" charset="0"/>
              </a:rPr>
              <a:t>usa</a:t>
            </a:r>
            <a:r>
              <a:rPr lang="en-US" sz="1600" dirty="0">
                <a:latin typeface="Calibri" pitchFamily="34" charset="0"/>
              </a:rPr>
              <a:t> </a:t>
            </a:r>
            <a:r>
              <a:rPr lang="en-US" sz="1600" dirty="0" err="1">
                <a:latin typeface="Calibri" pitchFamily="34" charset="0"/>
              </a:rPr>
              <a:t>diferentes</a:t>
            </a:r>
            <a:r>
              <a:rPr lang="en-US" sz="1600" dirty="0">
                <a:latin typeface="Calibri" pitchFamily="34" charset="0"/>
              </a:rPr>
              <a:t> </a:t>
            </a:r>
            <a:r>
              <a:rPr lang="en-US" sz="1600" dirty="0" err="1">
                <a:latin typeface="Calibri" pitchFamily="34" charset="0"/>
              </a:rPr>
              <a:t>formas</a:t>
            </a:r>
            <a:r>
              <a:rPr lang="en-US" sz="1600" dirty="0">
                <a:latin typeface="Calibri" pitchFamily="34" charset="0"/>
              </a:rPr>
              <a:t>, </a:t>
            </a:r>
            <a:r>
              <a:rPr lang="en-US" sz="1600" dirty="0" err="1">
                <a:latin typeface="Calibri" pitchFamily="34" charset="0"/>
              </a:rPr>
              <a:t>escribe</a:t>
            </a:r>
            <a:endParaRPr lang="en-US" sz="1600" dirty="0">
              <a:latin typeface="Calibri" pitchFamily="34" charset="0"/>
            </a:endParaRPr>
          </a:p>
          <a:p>
            <a:pPr marL="342900" indent="-342900">
              <a:buFontTx/>
              <a:buAutoNum type="arabicPeriod"/>
            </a:pPr>
            <a:endParaRPr lang="en-US" sz="1600" dirty="0">
              <a:latin typeface="Calibri" pitchFamily="34" charset="0"/>
            </a:endParaRPr>
          </a:p>
          <a:p>
            <a:pPr marL="342900" indent="-342900">
              <a:buFontTx/>
              <a:buAutoNum type="arabicPeriod"/>
            </a:pPr>
            <a:r>
              <a:rPr lang="en-US" sz="1600" dirty="0" err="1">
                <a:latin typeface="Calibri" pitchFamily="34" charset="0"/>
              </a:rPr>
              <a:t>Selecciona</a:t>
            </a:r>
            <a:r>
              <a:rPr lang="en-US" sz="1600" dirty="0">
                <a:latin typeface="Calibri" pitchFamily="34" charset="0"/>
              </a:rPr>
              <a:t> la </a:t>
            </a:r>
            <a:r>
              <a:rPr lang="en-US" sz="1600" dirty="0" err="1">
                <a:latin typeface="Calibri" pitchFamily="34" charset="0"/>
              </a:rPr>
              <a:t>flecha</a:t>
            </a:r>
            <a:r>
              <a:rPr lang="en-US" sz="1600" dirty="0">
                <a:latin typeface="Calibri" pitchFamily="34" charset="0"/>
              </a:rPr>
              <a:t> </a:t>
            </a:r>
            <a:r>
              <a:rPr lang="en-US" sz="1600" dirty="0" err="1">
                <a:latin typeface="Calibri" pitchFamily="34" charset="0"/>
              </a:rPr>
              <a:t>para</a:t>
            </a:r>
            <a:r>
              <a:rPr lang="en-US" sz="1600" dirty="0">
                <a:latin typeface="Calibri" pitchFamily="34" charset="0"/>
              </a:rPr>
              <a:t> </a:t>
            </a:r>
            <a:r>
              <a:rPr lang="en-US" sz="1600" dirty="0" err="1">
                <a:latin typeface="Calibri" pitchFamily="34" charset="0"/>
              </a:rPr>
              <a:t>objetos</a:t>
            </a:r>
            <a:r>
              <a:rPr lang="en-US" sz="1600" dirty="0">
                <a:latin typeface="Calibri" pitchFamily="34" charset="0"/>
              </a:rPr>
              <a:t> y </a:t>
            </a:r>
            <a:r>
              <a:rPr lang="en-US" sz="1600" dirty="0" err="1">
                <a:latin typeface="Calibri" pitchFamily="34" charset="0"/>
              </a:rPr>
              <a:t>formatear</a:t>
            </a:r>
            <a:endParaRPr lang="en-US" sz="1600" dirty="0">
              <a:latin typeface="Calibri" pitchFamily="34" charset="0"/>
            </a:endParaRPr>
          </a:p>
          <a:p>
            <a:pPr marL="342900" indent="-342900">
              <a:buFontTx/>
              <a:buAutoNum type="arabicPeriod"/>
            </a:pPr>
            <a:endParaRPr lang="en-US" sz="1600" dirty="0">
              <a:solidFill>
                <a:schemeClr val="tx2"/>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scholzl\Documents\02) Cross-Market\New Classroom 2013-10-01\html5 shots\Espanol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4" y="1155851"/>
            <a:ext cx="7834656" cy="4356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srcRect t="8694"/>
          <a:stretch/>
        </p:blipFill>
        <p:spPr bwMode="auto">
          <a:xfrm>
            <a:off x="6925375" y="5602146"/>
            <a:ext cx="2102876" cy="1205053"/>
          </a:xfrm>
          <a:prstGeom prst="rect">
            <a:avLst/>
          </a:prstGeom>
          <a:noFill/>
          <a:ln w="9525">
            <a:noFill/>
            <a:miter lim="800000"/>
            <a:headEnd/>
            <a:tailEnd/>
          </a:ln>
        </p:spPr>
      </p:pic>
      <p:sp>
        <p:nvSpPr>
          <p:cNvPr id="22530" name="Title 1"/>
          <p:cNvSpPr>
            <a:spLocks noGrp="1"/>
          </p:cNvSpPr>
          <p:nvPr>
            <p:ph type="title"/>
          </p:nvPr>
        </p:nvSpPr>
        <p:spPr>
          <a:xfrm>
            <a:off x="336550" y="339725"/>
            <a:ext cx="8229600" cy="665163"/>
          </a:xfrm>
        </p:spPr>
        <p:txBody>
          <a:bodyPr/>
          <a:lstStyle/>
          <a:p>
            <a:r>
              <a:rPr lang="en-US" dirty="0" err="1"/>
              <a:t>Compartiendo</a:t>
            </a:r>
            <a:r>
              <a:rPr lang="en-US" dirty="0"/>
              <a:t> Websites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cholzl\Documents\02) Cross-Market\New Classroom 2013-10-01\html5 shots\Espanol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4" y="1173156"/>
            <a:ext cx="7834656" cy="43560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srcRect t="6332"/>
          <a:stretch/>
        </p:blipFill>
        <p:spPr bwMode="auto">
          <a:xfrm>
            <a:off x="6925375" y="5570968"/>
            <a:ext cx="2102876" cy="1236231"/>
          </a:xfrm>
          <a:prstGeom prst="rect">
            <a:avLst/>
          </a:prstGeom>
          <a:noFill/>
          <a:ln w="9525">
            <a:noFill/>
            <a:miter lim="800000"/>
            <a:headEnd/>
            <a:tailEnd/>
          </a:ln>
        </p:spPr>
      </p:pic>
      <p:sp>
        <p:nvSpPr>
          <p:cNvPr id="22530" name="Title 1"/>
          <p:cNvSpPr>
            <a:spLocks noGrp="1"/>
          </p:cNvSpPr>
          <p:nvPr>
            <p:ph type="title"/>
          </p:nvPr>
        </p:nvSpPr>
        <p:spPr>
          <a:xfrm>
            <a:off x="336550" y="339725"/>
            <a:ext cx="8229600" cy="665163"/>
          </a:xfrm>
        </p:spPr>
        <p:txBody>
          <a:bodyPr/>
          <a:lstStyle/>
          <a:p>
            <a:r>
              <a:rPr lang="en-US" dirty="0" err="1"/>
              <a:t>Compartiendo</a:t>
            </a:r>
            <a:r>
              <a:rPr lang="en-US" dirty="0"/>
              <a:t> </a:t>
            </a:r>
            <a:r>
              <a:rPr lang="en-US" dirty="0" err="1"/>
              <a:t>Archivos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925375" y="5487404"/>
            <a:ext cx="2102876" cy="1319796"/>
          </a:xfrm>
          <a:prstGeom prst="rect">
            <a:avLst/>
          </a:prstGeom>
          <a:noFill/>
          <a:ln w="9525">
            <a:noFill/>
            <a:miter lim="800000"/>
            <a:headEnd/>
            <a:tailEnd/>
          </a:ln>
        </p:spPr>
      </p:pic>
      <p:sp>
        <p:nvSpPr>
          <p:cNvPr id="24578" name="Title 1"/>
          <p:cNvSpPr>
            <a:spLocks noGrp="1"/>
          </p:cNvSpPr>
          <p:nvPr>
            <p:ph type="title"/>
          </p:nvPr>
        </p:nvSpPr>
        <p:spPr>
          <a:xfrm>
            <a:off x="352425" y="358775"/>
            <a:ext cx="8229600" cy="665163"/>
          </a:xfrm>
        </p:spPr>
        <p:txBody>
          <a:bodyPr/>
          <a:lstStyle/>
          <a:p>
            <a:r>
              <a:rPr lang="en-US" dirty="0" err="1"/>
              <a:t>Despues</a:t>
            </a:r>
            <a:r>
              <a:rPr lang="en-US" dirty="0"/>
              <a:t> de la </a:t>
            </a:r>
            <a:r>
              <a:rPr lang="en-US" dirty="0" err="1"/>
              <a:t>sesion</a:t>
            </a:r>
            <a:r>
              <a:rPr lang="en-US" dirty="0"/>
              <a:t> – </a:t>
            </a:r>
            <a:r>
              <a:rPr lang="en-US" dirty="0" err="1"/>
              <a:t>Calificala</a:t>
            </a:r>
            <a:r>
              <a:rPr lang="en-US" dirty="0"/>
              <a:t>!</a:t>
            </a:r>
          </a:p>
        </p:txBody>
      </p:sp>
      <p:pic>
        <p:nvPicPr>
          <p:cNvPr id="6" name="Picture 2" descr="C:\Users\scholzl\Documents\1) Library\New UI - 2014-05\16 2014 UI Post Session Surv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995" y="1173155"/>
            <a:ext cx="7237654" cy="4356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Termina</a:t>
            </a:r>
            <a:r>
              <a:rPr lang="en-US" dirty="0"/>
              <a:t> </a:t>
            </a:r>
            <a:r>
              <a:rPr lang="en-US" dirty="0" err="1"/>
              <a:t>tu</a:t>
            </a:r>
            <a:r>
              <a:rPr lang="en-US" dirty="0"/>
              <a:t> </a:t>
            </a:r>
            <a:r>
              <a:rPr lang="en-US" dirty="0" err="1"/>
              <a:t>tarea</a:t>
            </a:r>
            <a:r>
              <a:rPr lang="en-US" dirty="0"/>
              <a:t> </a:t>
            </a:r>
            <a:r>
              <a:rPr lang="en-US" dirty="0">
                <a:solidFill>
                  <a:srgbClr val="FF9900"/>
                </a:solidFill>
              </a:rPr>
              <a:t>…</a:t>
            </a:r>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17</a:t>
            </a:fld>
            <a:endParaRPr lang="en-US" dirty="0"/>
          </a:p>
        </p:txBody>
      </p:sp>
      <p:pic>
        <p:nvPicPr>
          <p:cNvPr id="4099" name="Picture 3"/>
          <p:cNvPicPr>
            <a:picLocks noChangeAspect="1" noChangeArrowheads="1"/>
          </p:cNvPicPr>
          <p:nvPr/>
        </p:nvPicPr>
        <p:blipFill>
          <a:blip r:embed="rId3"/>
          <a:srcRect/>
          <a:stretch>
            <a:fillRect/>
          </a:stretch>
        </p:blipFill>
        <p:spPr bwMode="auto">
          <a:xfrm>
            <a:off x="508906" y="1345293"/>
            <a:ext cx="4646611" cy="4086678"/>
          </a:xfrm>
          <a:prstGeom prst="rect">
            <a:avLst/>
          </a:prstGeom>
          <a:noFill/>
          <a:ln w="9525">
            <a:noFill/>
            <a:miter lim="800000"/>
            <a:headEnd/>
            <a:tailEnd/>
          </a:ln>
        </p:spPr>
      </p:pic>
      <p:sp>
        <p:nvSpPr>
          <p:cNvPr id="9" name="Content Placeholder 2"/>
          <p:cNvSpPr>
            <a:spLocks noGrp="1"/>
          </p:cNvSpPr>
          <p:nvPr>
            <p:ph idx="1"/>
          </p:nvPr>
        </p:nvSpPr>
        <p:spPr>
          <a:xfrm>
            <a:off x="5155518" y="1589649"/>
            <a:ext cx="3810228" cy="3570179"/>
          </a:xfrm>
        </p:spPr>
        <p:txBody>
          <a:bodyPr/>
          <a:lstStyle/>
          <a:p>
            <a:pPr>
              <a:buFont typeface="Wingdings" pitchFamily="2" charset="2"/>
              <a:buNone/>
            </a:pPr>
            <a:r>
              <a:rPr lang="en-US" sz="1800" dirty="0"/>
              <a:t>Para </a:t>
            </a:r>
            <a:r>
              <a:rPr lang="en-US" sz="1800" dirty="0" err="1"/>
              <a:t>mas</a:t>
            </a:r>
            <a:r>
              <a:rPr lang="en-US" sz="1800" dirty="0"/>
              <a:t> </a:t>
            </a:r>
            <a:r>
              <a:rPr lang="en-US" sz="1800" dirty="0" err="1"/>
              <a:t>informacion</a:t>
            </a:r>
            <a:r>
              <a:rPr lang="en-US" sz="1800" dirty="0"/>
              <a:t> communicate con </a:t>
            </a:r>
            <a:r>
              <a:rPr lang="en-US" sz="1800" dirty="0">
                <a:solidFill>
                  <a:schemeClr val="bg1">
                    <a:lumMod val="50000"/>
                  </a:schemeClr>
                </a:solidFill>
              </a:rPr>
              <a:t>:</a:t>
            </a:r>
          </a:p>
          <a:p>
            <a:pPr>
              <a:buFont typeface="Wingdings" pitchFamily="2" charset="2"/>
              <a:buNone/>
            </a:pPr>
            <a:r>
              <a:rPr lang="en-US" sz="1800" b="1" dirty="0">
                <a:solidFill>
                  <a:srgbClr val="FF9900"/>
                </a:solidFill>
              </a:rPr>
              <a:t>INSERT CONTACT NAME</a:t>
            </a:r>
          </a:p>
          <a:p>
            <a:pPr>
              <a:buFont typeface="Wingdings" pitchFamily="2" charset="2"/>
              <a:buNone/>
            </a:pPr>
            <a:r>
              <a:rPr lang="en-US" sz="1800" b="1" dirty="0">
                <a:solidFill>
                  <a:srgbClr val="FF9900"/>
                </a:solidFill>
              </a:rPr>
              <a:t>INSERT LIBRARY NAME</a:t>
            </a:r>
          </a:p>
          <a:p>
            <a:pPr>
              <a:buFont typeface="Wingdings" pitchFamily="2" charset="2"/>
              <a:buNone/>
            </a:pPr>
            <a:r>
              <a:rPr lang="en-US" sz="1800" b="1" dirty="0">
                <a:solidFill>
                  <a:srgbClr val="FF9900"/>
                </a:solidFill>
              </a:rPr>
              <a:t>INSERT LIBRARY ADDRESS </a:t>
            </a:r>
          </a:p>
          <a:p>
            <a:pPr>
              <a:buFont typeface="Wingdings" pitchFamily="2" charset="2"/>
              <a:buNone/>
            </a:pPr>
            <a:r>
              <a:rPr lang="en-US" sz="1800" b="1" dirty="0">
                <a:solidFill>
                  <a:srgbClr val="FF9900"/>
                </a:solidFill>
              </a:rPr>
              <a:t>INSERT LIBRARY PHONE</a:t>
            </a:r>
          </a:p>
          <a:p>
            <a:pPr>
              <a:buFont typeface="Wingdings" pitchFamily="2" charset="2"/>
              <a:buNone/>
            </a:pPr>
            <a:r>
              <a:rPr lang="en-US" sz="1800" b="1" dirty="0">
                <a:solidFill>
                  <a:srgbClr val="FF9900"/>
                </a:solidFill>
              </a:rPr>
              <a:t>INSERT EMAIL ADDRESS</a:t>
            </a:r>
          </a:p>
        </p:txBody>
      </p:sp>
      <p:sp>
        <p:nvSpPr>
          <p:cNvPr id="10" name="TextBox 9"/>
          <p:cNvSpPr txBox="1"/>
          <p:nvPr/>
        </p:nvSpPr>
        <p:spPr>
          <a:xfrm>
            <a:off x="508906" y="5751086"/>
            <a:ext cx="5510894" cy="584775"/>
          </a:xfrm>
          <a:prstGeom prst="rect">
            <a:avLst/>
          </a:prstGeom>
          <a:noFill/>
        </p:spPr>
        <p:txBody>
          <a:bodyPr wrap="square" rtlCol="0">
            <a:spAutoFit/>
          </a:bodyPr>
          <a:lstStyle/>
          <a:p>
            <a:r>
              <a:rPr lang="en-US" sz="1600" b="1">
                <a:solidFill>
                  <a:srgbClr val="0080BA"/>
                </a:solidFill>
              </a:rPr>
              <a:t>www.tutornd.com</a:t>
            </a:r>
            <a:endParaRPr lang="en-US" sz="1600" b="1" dirty="0">
              <a:solidFill>
                <a:srgbClr val="0080BA"/>
              </a:solidFill>
            </a:endParaRPr>
          </a:p>
          <a:p>
            <a:endParaRPr lang="en-US" sz="1600" dirty="0">
              <a:solidFill>
                <a:schemeClr val="tx1">
                  <a:lumMod val="75000"/>
                  <a:lumOff val="25000"/>
                </a:schemeClr>
              </a:solidFill>
            </a:endParaRPr>
          </a:p>
        </p:txBody>
      </p:sp>
      <p:sp>
        <p:nvSpPr>
          <p:cNvPr id="11" name="Rectangle 10"/>
          <p:cNvSpPr/>
          <p:nvPr/>
        </p:nvSpPr>
        <p:spPr>
          <a:xfrm>
            <a:off x="6542314" y="5431971"/>
            <a:ext cx="2590800" cy="12212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a:t>
            </a:r>
            <a:r>
              <a:rPr lang="en-US" dirty="0" err="1"/>
              <a:t>Hora</a:t>
            </a:r>
            <a:r>
              <a:rPr lang="en-US" dirty="0"/>
              <a:t> de </a:t>
            </a:r>
            <a:r>
              <a:rPr lang="en-US" dirty="0" err="1"/>
              <a:t>Tarea</a:t>
            </a:r>
            <a:r>
              <a:rPr lang="en-US" dirty="0"/>
              <a:t>?</a:t>
            </a:r>
            <a:endParaRPr lang="en-US" dirty="0">
              <a:solidFill>
                <a:srgbClr val="FF9900"/>
              </a:solidFill>
              <a:ea typeface="ＭＳ Ｐゴシック" charset="0"/>
              <a:cs typeface="ＭＳ Ｐゴシック" charset="0"/>
            </a:endParaRPr>
          </a:p>
        </p:txBody>
      </p:sp>
      <p:sp>
        <p:nvSpPr>
          <p:cNvPr id="4" name="Date Placeholder 3"/>
          <p:cNvSpPr>
            <a:spLocks noGrp="1"/>
          </p:cNvSpPr>
          <p:nvPr>
            <p:ph type="dt" sz="half"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D02F35-D45B-F94A-BA14-801690AE9A31}" type="datetime1">
              <a:rPr lang="en-US" sz="900" smtClean="0">
                <a:solidFill>
                  <a:srgbClr val="404040"/>
                </a:solidFill>
                <a:latin typeface="Trebuchet MS" charset="0"/>
              </a:rPr>
              <a:pPr eaLnBrk="1" hangingPunct="1"/>
              <a:t>11/11/2019</a:t>
            </a:fld>
            <a:endParaRPr lang="en-US" sz="900" dirty="0">
              <a:solidFill>
                <a:srgbClr val="404040"/>
              </a:solidFill>
              <a:latin typeface="Trebuchet MS" charset="0"/>
            </a:endParaRPr>
          </a:p>
        </p:txBody>
      </p:sp>
      <p:sp>
        <p:nvSpPr>
          <p:cNvPr id="6" name="Footer Placeholder 5"/>
          <p:cNvSpPr>
            <a:spLocks noGrp="1"/>
          </p:cNvSpPr>
          <p:nvPr>
            <p:ph type="ftr" sz="quarter" idx="4294967295"/>
          </p:nvPr>
        </p:nvSpPr>
        <p:spPr>
          <a:xfrm>
            <a:off x="3124200" y="6653213"/>
            <a:ext cx="2895600" cy="153987"/>
          </a:xfrm>
        </p:spPr>
        <p:txBody>
          <a:bodyPr/>
          <a:lstStyle/>
          <a:p>
            <a:pPr>
              <a:defRPr/>
            </a:pPr>
            <a:r>
              <a:rPr lang="en-US"/>
              <a:t>Footer</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35033F-F972-734A-8D0C-A3E5272B5091}" type="slidenum">
              <a:rPr lang="en-US" sz="900">
                <a:solidFill>
                  <a:srgbClr val="404040"/>
                </a:solidFill>
                <a:latin typeface="Trebuchet MS" charset="0"/>
              </a:rPr>
              <a:pPr eaLnBrk="1" hangingPunct="1"/>
              <a:t>2</a:t>
            </a:fld>
            <a:endParaRPr lang="en-US" sz="900">
              <a:solidFill>
                <a:srgbClr val="404040"/>
              </a:solidFill>
              <a:latin typeface="Trebuchet MS" charset="0"/>
            </a:endParaRPr>
          </a:p>
        </p:txBody>
      </p:sp>
      <p:grpSp>
        <p:nvGrpSpPr>
          <p:cNvPr id="21" name="Group 20"/>
          <p:cNvGrpSpPr/>
          <p:nvPr/>
        </p:nvGrpSpPr>
        <p:grpSpPr>
          <a:xfrm>
            <a:off x="6553200" y="2388665"/>
            <a:ext cx="1725038" cy="1626157"/>
            <a:chOff x="6720304" y="2600567"/>
            <a:chExt cx="1725038" cy="1626157"/>
          </a:xfrm>
        </p:grpSpPr>
        <p:pic>
          <p:nvPicPr>
            <p:cNvPr id="10" name="Picture 4"/>
            <p:cNvPicPr>
              <a:picLocks noChangeAspect="1" noChangeArrowheads="1"/>
            </p:cNvPicPr>
            <p:nvPr/>
          </p:nvPicPr>
          <p:blipFill>
            <a:blip r:embed="rId3" cstate="print"/>
            <a:srcRect/>
            <a:stretch>
              <a:fillRect/>
            </a:stretch>
          </p:blipFill>
          <p:spPr bwMode="auto">
            <a:xfrm>
              <a:off x="7049439" y="2600567"/>
              <a:ext cx="1011382" cy="1287715"/>
            </a:xfrm>
            <a:prstGeom prst="rect">
              <a:avLst/>
            </a:prstGeom>
            <a:solidFill>
              <a:srgbClr val="FFFFFF">
                <a:shade val="85000"/>
              </a:srgbClr>
            </a:solidFill>
            <a:ln>
              <a:noFill/>
            </a:ln>
            <a:effectLst/>
          </p:spPr>
        </p:pic>
        <p:sp>
          <p:nvSpPr>
            <p:cNvPr id="12" name="TextBox 11"/>
            <p:cNvSpPr txBox="1"/>
            <p:nvPr/>
          </p:nvSpPr>
          <p:spPr>
            <a:xfrm>
              <a:off x="6720304" y="3888170"/>
              <a:ext cx="1725038" cy="338554"/>
            </a:xfrm>
            <a:prstGeom prst="rect">
              <a:avLst/>
            </a:prstGeom>
            <a:noFill/>
          </p:spPr>
          <p:txBody>
            <a:bodyPr wrap="square" rtlCol="0">
              <a:spAutoFit/>
            </a:bodyPr>
            <a:lstStyle/>
            <a:p>
              <a:pPr algn="ctr"/>
              <a:r>
                <a:rPr lang="es-ES" sz="1600" b="1" dirty="0">
                  <a:solidFill>
                    <a:srgbClr val="00B0F0"/>
                  </a:solidFill>
                </a:rPr>
                <a:t>¿Frustrada?</a:t>
              </a:r>
              <a:endParaRPr lang="en-US" sz="1600" b="1" dirty="0">
                <a:solidFill>
                  <a:srgbClr val="00B0F0"/>
                </a:solidFill>
              </a:endParaRPr>
            </a:p>
          </p:txBody>
        </p:sp>
      </p:grpSp>
      <p:grpSp>
        <p:nvGrpSpPr>
          <p:cNvPr id="22" name="Group 21"/>
          <p:cNvGrpSpPr/>
          <p:nvPr/>
        </p:nvGrpSpPr>
        <p:grpSpPr>
          <a:xfrm>
            <a:off x="3703430" y="1073150"/>
            <a:ext cx="1725038" cy="1605261"/>
            <a:chOff x="3830815" y="1073150"/>
            <a:chExt cx="1725038" cy="1605261"/>
          </a:xfrm>
        </p:grpSpPr>
        <p:pic>
          <p:nvPicPr>
            <p:cNvPr id="11" name="Picture 5"/>
            <p:cNvPicPr>
              <a:picLocks noChangeAspect="1" noChangeArrowheads="1"/>
            </p:cNvPicPr>
            <p:nvPr/>
          </p:nvPicPr>
          <p:blipFill>
            <a:blip r:embed="rId4" cstate="print"/>
            <a:srcRect r="18857"/>
            <a:stretch>
              <a:fillRect/>
            </a:stretch>
          </p:blipFill>
          <p:spPr bwMode="auto">
            <a:xfrm>
              <a:off x="4118360" y="1073150"/>
              <a:ext cx="1011294" cy="1266707"/>
            </a:xfrm>
            <a:prstGeom prst="rect">
              <a:avLst/>
            </a:prstGeom>
            <a:solidFill>
              <a:srgbClr val="FFFFFF">
                <a:shade val="85000"/>
              </a:srgbClr>
            </a:solidFill>
            <a:ln>
              <a:noFill/>
            </a:ln>
            <a:effectLst/>
          </p:spPr>
        </p:pic>
        <p:sp>
          <p:nvSpPr>
            <p:cNvPr id="13" name="TextBox 12"/>
            <p:cNvSpPr txBox="1"/>
            <p:nvPr/>
          </p:nvSpPr>
          <p:spPr>
            <a:xfrm>
              <a:off x="3830815" y="2339857"/>
              <a:ext cx="1725038" cy="338554"/>
            </a:xfrm>
            <a:prstGeom prst="rect">
              <a:avLst/>
            </a:prstGeom>
            <a:noFill/>
          </p:spPr>
          <p:txBody>
            <a:bodyPr wrap="square" rtlCol="0">
              <a:spAutoFit/>
            </a:bodyPr>
            <a:lstStyle/>
            <a:p>
              <a:pPr algn="ctr"/>
              <a:r>
                <a:rPr lang="en-US" sz="1600" b="1" dirty="0">
                  <a:solidFill>
                    <a:srgbClr val="00B0F0"/>
                  </a:solidFill>
                </a:rPr>
                <a:t>¿</a:t>
              </a:r>
              <a:r>
                <a:rPr lang="en-US" sz="1600" b="1" dirty="0" err="1">
                  <a:solidFill>
                    <a:srgbClr val="00B0F0"/>
                  </a:solidFill>
                </a:rPr>
                <a:t>Atascado</a:t>
              </a:r>
              <a:r>
                <a:rPr lang="en-US" sz="1600" b="1" dirty="0">
                  <a:solidFill>
                    <a:srgbClr val="00B0F0"/>
                  </a:solidFill>
                </a:rPr>
                <a:t>?</a:t>
              </a:r>
            </a:p>
          </p:txBody>
        </p:sp>
      </p:grpSp>
      <p:grpSp>
        <p:nvGrpSpPr>
          <p:cNvPr id="18" name="Group 17"/>
          <p:cNvGrpSpPr/>
          <p:nvPr/>
        </p:nvGrpSpPr>
        <p:grpSpPr>
          <a:xfrm>
            <a:off x="4990952" y="4616251"/>
            <a:ext cx="2031895" cy="1873739"/>
            <a:chOff x="3750368" y="4719167"/>
            <a:chExt cx="2031895" cy="1873739"/>
          </a:xfrm>
        </p:grpSpPr>
        <p:pic>
          <p:nvPicPr>
            <p:cNvPr id="8" name="Picture 2"/>
            <p:cNvPicPr>
              <a:picLocks noChangeAspect="1" noChangeArrowheads="1"/>
            </p:cNvPicPr>
            <p:nvPr/>
          </p:nvPicPr>
          <p:blipFill>
            <a:blip r:embed="rId5" cstate="print"/>
            <a:srcRect r="8712"/>
            <a:stretch>
              <a:fillRect/>
            </a:stretch>
          </p:blipFill>
          <p:spPr bwMode="auto">
            <a:xfrm>
              <a:off x="4287982" y="4719167"/>
              <a:ext cx="1011382" cy="1287715"/>
            </a:xfrm>
            <a:prstGeom prst="rect">
              <a:avLst/>
            </a:prstGeom>
            <a:solidFill>
              <a:srgbClr val="FFFFFF">
                <a:shade val="85000"/>
              </a:srgbClr>
            </a:solidFill>
            <a:ln>
              <a:noFill/>
            </a:ln>
            <a:effectLst/>
          </p:spPr>
        </p:pic>
        <p:sp>
          <p:nvSpPr>
            <p:cNvPr id="14" name="TextBox 13"/>
            <p:cNvSpPr txBox="1"/>
            <p:nvPr/>
          </p:nvSpPr>
          <p:spPr>
            <a:xfrm>
              <a:off x="3750368" y="6008131"/>
              <a:ext cx="2031895" cy="584775"/>
            </a:xfrm>
            <a:prstGeom prst="rect">
              <a:avLst/>
            </a:prstGeom>
            <a:noFill/>
          </p:spPr>
          <p:txBody>
            <a:bodyPr wrap="square" rtlCol="0">
              <a:spAutoFit/>
            </a:bodyPr>
            <a:lstStyle/>
            <a:p>
              <a:pPr algn="ctr"/>
              <a:r>
                <a:rPr lang="es-ES" sz="1600" b="1" dirty="0">
                  <a:solidFill>
                    <a:srgbClr val="00B0F0"/>
                  </a:solidFill>
                </a:rPr>
                <a:t>¿Te tiras de los pelos?</a:t>
              </a:r>
              <a:endParaRPr lang="en-US" sz="1600" b="1" dirty="0">
                <a:solidFill>
                  <a:srgbClr val="00B0F0"/>
                </a:solidFill>
              </a:endParaRPr>
            </a:p>
          </p:txBody>
        </p:sp>
      </p:grpSp>
      <p:grpSp>
        <p:nvGrpSpPr>
          <p:cNvPr id="19" name="Group 18"/>
          <p:cNvGrpSpPr/>
          <p:nvPr/>
        </p:nvGrpSpPr>
        <p:grpSpPr>
          <a:xfrm>
            <a:off x="804711" y="2388665"/>
            <a:ext cx="1891611" cy="1872378"/>
            <a:chOff x="1091735" y="2600567"/>
            <a:chExt cx="1891611" cy="1872378"/>
          </a:xfrm>
        </p:grpSpPr>
        <p:pic>
          <p:nvPicPr>
            <p:cNvPr id="9" name="Picture 3"/>
            <p:cNvPicPr>
              <a:picLocks noChangeAspect="1" noChangeArrowheads="1"/>
            </p:cNvPicPr>
            <p:nvPr/>
          </p:nvPicPr>
          <p:blipFill>
            <a:blip r:embed="rId6" cstate="print"/>
            <a:srcRect/>
            <a:stretch>
              <a:fillRect/>
            </a:stretch>
          </p:blipFill>
          <p:spPr bwMode="auto">
            <a:xfrm>
              <a:off x="1579506" y="2600567"/>
              <a:ext cx="1011294" cy="1287603"/>
            </a:xfrm>
            <a:prstGeom prst="rect">
              <a:avLst/>
            </a:prstGeom>
            <a:solidFill>
              <a:srgbClr val="FFFFFF">
                <a:shade val="85000"/>
              </a:srgbClr>
            </a:solidFill>
            <a:ln>
              <a:noFill/>
            </a:ln>
            <a:effectLst/>
          </p:spPr>
        </p:pic>
        <p:sp>
          <p:nvSpPr>
            <p:cNvPr id="15" name="TextBox 14"/>
            <p:cNvSpPr txBox="1"/>
            <p:nvPr/>
          </p:nvSpPr>
          <p:spPr>
            <a:xfrm>
              <a:off x="1091735" y="3888170"/>
              <a:ext cx="1891611" cy="584775"/>
            </a:xfrm>
            <a:prstGeom prst="rect">
              <a:avLst/>
            </a:prstGeom>
            <a:noFill/>
          </p:spPr>
          <p:txBody>
            <a:bodyPr wrap="square" rtlCol="0">
              <a:spAutoFit/>
            </a:bodyPr>
            <a:lstStyle/>
            <a:p>
              <a:pPr algn="ctr"/>
              <a:r>
                <a:rPr lang="es-ES" sz="1600" b="1" dirty="0">
                  <a:solidFill>
                    <a:srgbClr val="00B0F0"/>
                  </a:solidFill>
                </a:rPr>
                <a:t>¿Sepultado bajo libros?</a:t>
              </a:r>
              <a:endParaRPr lang="en-US" sz="1600" b="1" dirty="0">
                <a:solidFill>
                  <a:srgbClr val="00B0F0"/>
                </a:solidFill>
              </a:endParaRPr>
            </a:p>
          </p:txBody>
        </p:sp>
      </p:grpSp>
      <p:grpSp>
        <p:nvGrpSpPr>
          <p:cNvPr id="20" name="Group 19"/>
          <p:cNvGrpSpPr/>
          <p:nvPr/>
        </p:nvGrpSpPr>
        <p:grpSpPr>
          <a:xfrm>
            <a:off x="2028165" y="4640138"/>
            <a:ext cx="2192069" cy="1807648"/>
            <a:chOff x="3545603" y="2849963"/>
            <a:chExt cx="2192069" cy="1807648"/>
          </a:xfrm>
        </p:grpSpPr>
        <p:pic>
          <p:nvPicPr>
            <p:cNvPr id="7" name="Picture 23" descr="girldreaming"/>
            <p:cNvPicPr>
              <a:picLocks noChangeAspect="1" noChangeArrowheads="1"/>
            </p:cNvPicPr>
            <p:nvPr/>
          </p:nvPicPr>
          <p:blipFill>
            <a:blip r:embed="rId7" cstate="print"/>
            <a:srcRect l="3598" r="38290" b="32628"/>
            <a:stretch>
              <a:fillRect/>
            </a:stretch>
          </p:blipFill>
          <p:spPr bwMode="auto">
            <a:xfrm>
              <a:off x="4030645" y="2849963"/>
              <a:ext cx="1020186" cy="1287715"/>
            </a:xfrm>
            <a:prstGeom prst="rect">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6" name="TextBox 15"/>
            <p:cNvSpPr txBox="1"/>
            <p:nvPr/>
          </p:nvSpPr>
          <p:spPr>
            <a:xfrm>
              <a:off x="3545603" y="4072836"/>
              <a:ext cx="2192069" cy="584775"/>
            </a:xfrm>
            <a:prstGeom prst="rect">
              <a:avLst/>
            </a:prstGeom>
            <a:noFill/>
          </p:spPr>
          <p:txBody>
            <a:bodyPr wrap="square" rtlCol="0">
              <a:spAutoFit/>
            </a:bodyPr>
            <a:lstStyle/>
            <a:p>
              <a:pPr algn="ctr"/>
              <a:r>
                <a:rPr lang="es-ES" sz="1600" b="1" dirty="0">
                  <a:solidFill>
                    <a:srgbClr val="00B0F0"/>
                  </a:solidFill>
                </a:rPr>
                <a:t>¿Te preguntas cómo lo harás?</a:t>
              </a:r>
              <a:endParaRPr lang="en-US" sz="1600" b="1" dirty="0">
                <a:solidFill>
                  <a:srgbClr val="00B0F0"/>
                </a:solidFill>
              </a:endParaRPr>
            </a:p>
          </p:txBody>
        </p:sp>
      </p:grpSp>
      <p:sp>
        <p:nvSpPr>
          <p:cNvPr id="17" name="TextBox 16"/>
          <p:cNvSpPr txBox="1"/>
          <p:nvPr/>
        </p:nvSpPr>
        <p:spPr>
          <a:xfrm>
            <a:off x="2869809" y="2888335"/>
            <a:ext cx="3418449" cy="1200329"/>
          </a:xfrm>
          <a:prstGeom prst="rect">
            <a:avLst/>
          </a:prstGeom>
          <a:noFill/>
        </p:spPr>
        <p:txBody>
          <a:bodyPr wrap="square" rtlCol="0">
            <a:spAutoFit/>
          </a:bodyPr>
          <a:lstStyle/>
          <a:p>
            <a:pPr algn="ctr"/>
            <a:r>
              <a:rPr lang="es-ES" sz="2400" b="1" dirty="0">
                <a:solidFill>
                  <a:srgbClr val="FF9900"/>
                </a:solidFill>
              </a:rPr>
              <a:t>¡Tutor.com a través de la biblioteca te ayudará!</a:t>
            </a:r>
            <a:endParaRPr lang="en-US" sz="2400" b="1" dirty="0">
              <a:solidFill>
                <a:srgbClr val="FF9900"/>
              </a:solidFill>
            </a:endParaRPr>
          </a:p>
        </p:txBody>
      </p:sp>
      <p:pic>
        <p:nvPicPr>
          <p:cNvPr id="2050" name="Picture 2"/>
          <p:cNvPicPr>
            <a:picLocks noChangeAspect="1" noChangeArrowheads="1"/>
          </p:cNvPicPr>
          <p:nvPr/>
        </p:nvPicPr>
        <p:blipFill>
          <a:blip r:embed="rId8"/>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accel="50000" decel="50000" fill="hold" nodeType="withEffect">
                                  <p:stCondLst>
                                    <p:cond delay="0"/>
                                  </p:stCondLst>
                                  <p:childTnLst>
                                    <p:animMotion origin="layout" path="M 3.88889E-6 3.86306E-6 C -0.09601 0.1337 -0.25625 0.13809 -0.35643 0.00832 C -0.45695 -0.1189 -0.46025 -0.33195 -0.36407 -0.46565 C -0.26754 -0.59959 -0.10782 -0.60213 -0.00799 -0.47467 C 0.09236 -0.34629 0.09618 -0.13417 3.88889E-6 3.86306E-6 Z " pathEditMode="relative" rAng="8029341" ptsTypes="fffff">
                                      <p:cBhvr>
                                        <p:cTn id="6" dur="5000" fill="hold"/>
                                        <p:tgtEl>
                                          <p:spTgt spid="18"/>
                                        </p:tgtEl>
                                        <p:attrNameLst>
                                          <p:attrName>ppt_x</p:attrName>
                                          <p:attrName>ppt_y</p:attrName>
                                        </p:attrNameLst>
                                      </p:cBhvr>
                                      <p:rCtr x="-182" y="-232"/>
                                    </p:animMotion>
                                  </p:childTnLst>
                                </p:cTn>
                              </p:par>
                              <p:par>
                                <p:cTn id="7" presetID="1" presetClass="path" presetSubtype="0" repeatCount="indefinite" accel="50000" decel="50000" fill="hold" nodeType="withEffect">
                                  <p:stCondLst>
                                    <p:cond delay="0"/>
                                  </p:stCondLst>
                                  <p:childTnLst>
                                    <p:animMotion origin="layout" path="M 0.06337 -0.00394 C 0.12535 -0.17604 0.27813 -0.25076 0.40348 -0.17049 C 0.529 -0.09045 0.58056 0.11496 0.51858 0.28706 C 0.45643 0.4594 0.30452 0.53319 0.179 0.45292 C 0.05365 0.37288 0.00139 0.16863 0.06337 -0.00394 Z " pathEditMode="relative" rAng="-3862137" ptsTypes="fffff">
                                      <p:cBhvr>
                                        <p:cTn id="8" dur="5000" fill="hold"/>
                                        <p:tgtEl>
                                          <p:spTgt spid="19"/>
                                        </p:tgtEl>
                                        <p:attrNameLst>
                                          <p:attrName>ppt_x</p:attrName>
                                          <p:attrName>ppt_y</p:attrName>
                                        </p:attrNameLst>
                                      </p:cBhvr>
                                      <p:rCtr x="228" y="145"/>
                                    </p:animMotion>
                                  </p:childTnLst>
                                </p:cTn>
                              </p:par>
                              <p:par>
                                <p:cTn id="9" presetID="1" presetClass="path" presetSubtype="0" repeatCount="indefinite" accel="50000" decel="50000" fill="hold" nodeType="withEffect">
                                  <p:stCondLst>
                                    <p:cond delay="0"/>
                                  </p:stCondLst>
                                  <p:childTnLst>
                                    <p:animMotion origin="layout" path="M -0.01319 -0.08143 C 0.12587 -0.08143 0.23941 0.07333 0.23941 0.26463 C 0.23941 0.45524 0.12587 0.61046 -0.01319 0.61046 C -0.15243 0.61046 -0.2651 0.45524 -0.2651 0.26463 C -0.2651 0.07333 -0.15243 -0.08143 -0.01319 -0.08143 Z " pathEditMode="relative" rAng="0" ptsTypes="fffff">
                                      <p:cBhvr>
                                        <p:cTn id="10" dur="5000" fill="hold"/>
                                        <p:tgtEl>
                                          <p:spTgt spid="22"/>
                                        </p:tgtEl>
                                        <p:attrNameLst>
                                          <p:attrName>ppt_x</p:attrName>
                                          <p:attrName>ppt_y</p:attrName>
                                        </p:attrNameLst>
                                      </p:cBhvr>
                                      <p:rCtr x="0" y="346"/>
                                    </p:animMotion>
                                  </p:childTnLst>
                                </p:cTn>
                              </p:par>
                              <p:par>
                                <p:cTn id="11" presetID="1" presetClass="path" presetSubtype="0" repeatCount="indefinite" accel="50000" decel="50000" fill="hold" nodeType="withEffect">
                                  <p:stCondLst>
                                    <p:cond delay="0"/>
                                  </p:stCondLst>
                                  <p:childTnLst>
                                    <p:animMotion origin="layout" path="M -0.08716 0.03262 C -0.02587 0.20587 -0.07848 0.41129 -0.20452 0.4904 C -0.33021 0.56951 -0.48177 0.49225 -0.54306 0.31899 C -0.60452 0.14573 -0.55243 -0.05806 -0.42657 -0.13717 C -0.30052 -0.21629 -0.14844 -0.14088 -0.08716 0.03262 Z " pathEditMode="relative" rAng="3885537" ptsTypes="fffff">
                                      <p:cBhvr>
                                        <p:cTn id="12" dur="5000" fill="hold"/>
                                        <p:tgtEl>
                                          <p:spTgt spid="21"/>
                                        </p:tgtEl>
                                        <p:attrNameLst>
                                          <p:attrName>ppt_x</p:attrName>
                                          <p:attrName>ppt_y</p:attrName>
                                        </p:attrNameLst>
                                      </p:cBhvr>
                                      <p:rCtr x="-228" y="144"/>
                                    </p:animMotion>
                                  </p:childTnLst>
                                </p:cTn>
                              </p:par>
                              <p:par>
                                <p:cTn id="13" presetID="1" presetClass="path" presetSubtype="0" repeatCount="indefinite" accel="50000" decel="50000" fill="hold" nodeType="withEffect">
                                  <p:stCondLst>
                                    <p:cond delay="0"/>
                                  </p:stCondLst>
                                  <p:childTnLst>
                                    <p:animMotion origin="layout" path="M -0.06631 -0.00046 C -0.15729 -0.14943 -0.14322 -0.36549 -0.03576 -0.48462 C 0.07188 -0.6012 0.23369 -0.57391 0.32518 -0.42447 C 0.41563 -0.2762 0.40035 -0.06385 0.29289 0.05274 C 0.18421 0.16956 0.02448 0.14619 -0.06631 -0.00046 Z " pathEditMode="relative" rAng="13854798" ptsTypes="fffff">
                                      <p:cBhvr>
                                        <p:cTn id="14" dur="5000" fill="hold"/>
                                        <p:tgtEl>
                                          <p:spTgt spid="20"/>
                                        </p:tgtEl>
                                        <p:attrNameLst>
                                          <p:attrName>ppt_x</p:attrName>
                                          <p:attrName>ppt_y</p:attrName>
                                        </p:attrNameLst>
                                      </p:cBhvr>
                                      <p:rCtr x="194" y="-2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La ayuda está aquí.</a:t>
            </a:r>
            <a:endParaRPr lang="en-US" dirty="0">
              <a:solidFill>
                <a:srgbClr val="FF9900"/>
              </a:solidFill>
            </a:endParaRPr>
          </a:p>
        </p:txBody>
      </p:sp>
      <p:sp>
        <p:nvSpPr>
          <p:cNvPr id="3" name="Content Placeholder 2"/>
          <p:cNvSpPr>
            <a:spLocks noGrp="1"/>
          </p:cNvSpPr>
          <p:nvPr>
            <p:ph idx="1"/>
          </p:nvPr>
        </p:nvSpPr>
        <p:spPr>
          <a:xfrm>
            <a:off x="457201" y="1472539"/>
            <a:ext cx="4621237" cy="5180674"/>
          </a:xfrm>
        </p:spPr>
        <p:txBody>
          <a:bodyPr/>
          <a:lstStyle/>
          <a:p>
            <a:pPr>
              <a:buFont typeface="Wingdings" pitchFamily="2" charset="2"/>
              <a:buNone/>
            </a:pPr>
            <a:r>
              <a:rPr lang="en-US" sz="2400" dirty="0" err="1"/>
              <a:t>Tutores</a:t>
            </a:r>
            <a:r>
              <a:rPr lang="en-US" sz="2400" dirty="0"/>
              <a:t> </a:t>
            </a:r>
            <a:r>
              <a:rPr lang="en-US" sz="2400" dirty="0" err="1"/>
              <a:t>Expertos</a:t>
            </a:r>
            <a:r>
              <a:rPr lang="en-US" sz="2400" dirty="0"/>
              <a:t> </a:t>
            </a:r>
            <a:r>
              <a:rPr lang="en-US" sz="2400" dirty="0" err="1"/>
              <a:t>disponibles</a:t>
            </a:r>
            <a:r>
              <a:rPr lang="en-US" sz="2400" dirty="0"/>
              <a:t> en </a:t>
            </a:r>
            <a:r>
              <a:rPr lang="en-US" sz="2400" dirty="0" err="1"/>
              <a:t>linea</a:t>
            </a:r>
            <a:endParaRPr lang="en-US" sz="2400" dirty="0"/>
          </a:p>
          <a:p>
            <a:pPr marL="4763" indent="-4763">
              <a:buFont typeface="Wingdings" pitchFamily="2" charset="2"/>
              <a:buNone/>
            </a:pPr>
            <a:endParaRPr lang="en-US" sz="2400" dirty="0"/>
          </a:p>
          <a:p>
            <a:pPr>
              <a:buFont typeface="Wingdings" pitchFamily="2" charset="2"/>
              <a:buNone/>
            </a:pPr>
            <a:r>
              <a:rPr lang="en-US" sz="2400" dirty="0" err="1"/>
              <a:t>Matemáticas</a:t>
            </a:r>
            <a:r>
              <a:rPr lang="en-US" sz="2400" dirty="0"/>
              <a:t>, </a:t>
            </a:r>
            <a:r>
              <a:rPr lang="en-US" sz="2400" dirty="0" err="1"/>
              <a:t>Ciencias</a:t>
            </a:r>
            <a:r>
              <a:rPr lang="en-US" sz="2400" dirty="0"/>
              <a:t>, y </a:t>
            </a:r>
            <a:r>
              <a:rPr lang="en-US" sz="2400" dirty="0" err="1"/>
              <a:t>Estudios</a:t>
            </a:r>
            <a:r>
              <a:rPr lang="en-US" sz="2400" dirty="0"/>
              <a:t> </a:t>
            </a:r>
            <a:r>
              <a:rPr lang="en-US" sz="2400" dirty="0" err="1"/>
              <a:t>Sociales</a:t>
            </a:r>
            <a:endParaRPr lang="en-US" sz="2400" dirty="0"/>
          </a:p>
          <a:p>
            <a:pPr marL="4763" indent="-4763">
              <a:buFont typeface="Wingdings" pitchFamily="2" charset="2"/>
              <a:buNone/>
            </a:pPr>
            <a:endParaRPr lang="en-US" sz="2400" dirty="0"/>
          </a:p>
          <a:p>
            <a:pPr>
              <a:buFont typeface="Wingdings" pitchFamily="2" charset="2"/>
              <a:buNone/>
            </a:pPr>
            <a:r>
              <a:rPr lang="en-US" sz="2400" dirty="0"/>
              <a:t>De Kinder </a:t>
            </a:r>
            <a:r>
              <a:rPr lang="en-US" sz="2400" dirty="0" err="1"/>
              <a:t>hasta</a:t>
            </a:r>
            <a:r>
              <a:rPr lang="en-US" sz="2400" dirty="0"/>
              <a:t> 12 </a:t>
            </a:r>
            <a:r>
              <a:rPr lang="en-US" sz="2400" dirty="0" err="1"/>
              <a:t>Grado</a:t>
            </a:r>
            <a:r>
              <a:rPr lang="en-US" sz="2400" dirty="0"/>
              <a:t>, Principio de Universidad y </a:t>
            </a:r>
            <a:r>
              <a:rPr lang="en-US" sz="2400" dirty="0" err="1"/>
              <a:t>Adultos</a:t>
            </a:r>
            <a:endParaRPr lang="en-US" sz="2400" dirty="0"/>
          </a:p>
          <a:p>
            <a:pPr marL="4763" indent="-4763">
              <a:buFont typeface="Wingdings" pitchFamily="2" charset="2"/>
              <a:buNone/>
            </a:pPr>
            <a:endParaRPr lang="en-US" sz="2000" dirty="0"/>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3</a:t>
            </a:fld>
            <a:endParaRPr lang="en-US" dirty="0"/>
          </a:p>
        </p:txBody>
      </p:sp>
      <p:pic>
        <p:nvPicPr>
          <p:cNvPr id="8" name="Picture 2"/>
          <p:cNvPicPr>
            <a:picLocks noChangeAspect="1" noChangeArrowheads="1"/>
          </p:cNvPicPr>
          <p:nvPr/>
        </p:nvPicPr>
        <p:blipFill>
          <a:blip r:embed="rId3"/>
          <a:srcRect/>
          <a:stretch>
            <a:fillRect/>
          </a:stretch>
        </p:blipFill>
        <p:spPr bwMode="auto">
          <a:xfrm>
            <a:off x="6925375" y="5487404"/>
            <a:ext cx="2102876" cy="1319796"/>
          </a:xfrm>
          <a:prstGeom prst="rect">
            <a:avLst/>
          </a:prstGeom>
          <a:noFill/>
          <a:ln w="9525">
            <a:noFill/>
            <a:miter lim="800000"/>
            <a:headEnd/>
            <a:tailEnd/>
          </a:ln>
        </p:spPr>
      </p:pic>
      <p:pic>
        <p:nvPicPr>
          <p:cNvPr id="1026" name="Picture 2" descr="C:\Users\scholzl\Documents\02) Cross-Market\New UI 2015-03-30\new UI Espan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74" y="1576710"/>
            <a:ext cx="3823558" cy="299528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Por cualquier pregunta…</a:t>
            </a:r>
            <a:endParaRPr lang="en-US" dirty="0"/>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270689"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4</a:t>
            </a:fld>
            <a:endParaRPr lang="en-US" dirty="0"/>
          </a:p>
        </p:txBody>
      </p:sp>
      <p:grpSp>
        <p:nvGrpSpPr>
          <p:cNvPr id="16" name="Group 15"/>
          <p:cNvGrpSpPr/>
          <p:nvPr/>
        </p:nvGrpSpPr>
        <p:grpSpPr>
          <a:xfrm>
            <a:off x="5371249" y="1178332"/>
            <a:ext cx="3448050" cy="1857375"/>
            <a:chOff x="5371249" y="1178332"/>
            <a:chExt cx="3448050" cy="1857375"/>
          </a:xfrm>
        </p:grpSpPr>
        <p:sp>
          <p:nvSpPr>
            <p:cNvPr id="12" name="Cloud Callout 11"/>
            <p:cNvSpPr/>
            <p:nvPr/>
          </p:nvSpPr>
          <p:spPr>
            <a:xfrm rot="482775">
              <a:off x="5371249" y="1178332"/>
              <a:ext cx="3448050" cy="1857375"/>
            </a:xfrm>
            <a:prstGeom prst="cloudCallout">
              <a:avLst>
                <a:gd name="adj1" fmla="val -48442"/>
                <a:gd name="adj2" fmla="val 80543"/>
              </a:avLst>
            </a:prstGeom>
            <a:noFill/>
            <a:ln>
              <a:solidFill>
                <a:srgbClr val="DB6A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rgbClr val="0080BA"/>
                  </a:solidFill>
                </a:rPr>
                <a:t>¿Cuál es la masa atómica?</a:t>
              </a:r>
              <a:endParaRPr lang="en-US" sz="2000" b="1" dirty="0">
                <a:ln w="1905"/>
                <a:solidFill>
                  <a:srgbClr val="0080BA"/>
                </a:solidFill>
                <a:effectLst/>
              </a:endParaRPr>
            </a:p>
            <a:p>
              <a:pPr algn="ctr"/>
              <a:endParaRPr lang="en-US" sz="2000" dirty="0">
                <a:solidFill>
                  <a:srgbClr val="0080BA"/>
                </a:solidFill>
                <a:effectLst/>
              </a:endParaRPr>
            </a:p>
          </p:txBody>
        </p:sp>
        <p:sp>
          <p:nvSpPr>
            <p:cNvPr id="14" name="Rectangle 13"/>
            <p:cNvSpPr/>
            <p:nvPr/>
          </p:nvSpPr>
          <p:spPr>
            <a:xfrm rot="462653">
              <a:off x="6590950" y="2238467"/>
              <a:ext cx="730266" cy="6119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4</a:t>
              </a:r>
            </a:p>
            <a:p>
              <a:pPr algn="ctr"/>
              <a:r>
                <a:rPr lang="en-US" dirty="0"/>
                <a:t>Be</a:t>
              </a:r>
            </a:p>
            <a:p>
              <a:pPr algn="ctr"/>
              <a:r>
                <a:rPr lang="en-US" sz="1100" dirty="0"/>
                <a:t>9.01218</a:t>
              </a:r>
            </a:p>
          </p:txBody>
        </p:sp>
      </p:grpSp>
      <p:grpSp>
        <p:nvGrpSpPr>
          <p:cNvPr id="17" name="Group 16"/>
          <p:cNvGrpSpPr/>
          <p:nvPr/>
        </p:nvGrpSpPr>
        <p:grpSpPr>
          <a:xfrm>
            <a:off x="2182073" y="4397957"/>
            <a:ext cx="4238249" cy="2029150"/>
            <a:chOff x="1764147" y="2542987"/>
            <a:chExt cx="4276729" cy="1617367"/>
          </a:xfrm>
        </p:grpSpPr>
        <p:sp>
          <p:nvSpPr>
            <p:cNvPr id="15" name="Cloud Callout 14"/>
            <p:cNvSpPr/>
            <p:nvPr/>
          </p:nvSpPr>
          <p:spPr>
            <a:xfrm>
              <a:off x="1764147" y="2542987"/>
              <a:ext cx="4276729" cy="1617367"/>
            </a:xfrm>
            <a:prstGeom prst="cloudCallout">
              <a:avLst>
                <a:gd name="adj1" fmla="val -1578"/>
                <a:gd name="adj2" fmla="val -81702"/>
              </a:avLst>
            </a:prstGeom>
            <a:noFill/>
            <a:ln>
              <a:solidFill>
                <a:srgbClr val="DB6A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rgbClr val="0080BA"/>
                  </a:solidFill>
                </a:rPr>
                <a:t>¿Pueden ayudarme a aprender los estados?</a:t>
              </a:r>
              <a:endParaRPr lang="en-US" sz="2000" b="1" dirty="0">
                <a:ln w="1905"/>
                <a:solidFill>
                  <a:srgbClr val="0080BA"/>
                </a:solidFill>
                <a:effectLst/>
              </a:endParaRPr>
            </a:p>
            <a:p>
              <a:pPr algn="ctr"/>
              <a:endParaRPr lang="en-US" sz="2000" dirty="0">
                <a:solidFill>
                  <a:srgbClr val="0080BA"/>
                </a:solidFill>
                <a:effectLst/>
              </a:endParaRPr>
            </a:p>
          </p:txBody>
        </p:sp>
        <p:pic>
          <p:nvPicPr>
            <p:cNvPr id="1026" name="Picture 2"/>
            <p:cNvPicPr>
              <a:picLocks noChangeAspect="1" noChangeArrowheads="1"/>
            </p:cNvPicPr>
            <p:nvPr/>
          </p:nvPicPr>
          <p:blipFill>
            <a:blip r:embed="rId3"/>
            <a:srcRect/>
            <a:stretch>
              <a:fillRect/>
            </a:stretch>
          </p:blipFill>
          <p:spPr bwMode="auto">
            <a:xfrm>
              <a:off x="3513022" y="3554882"/>
              <a:ext cx="856532" cy="520283"/>
            </a:xfrm>
            <a:prstGeom prst="rect">
              <a:avLst/>
            </a:prstGeom>
            <a:noFill/>
            <a:ln w="9525">
              <a:noFill/>
              <a:miter lim="800000"/>
              <a:headEnd/>
              <a:tailEnd/>
            </a:ln>
          </p:spPr>
        </p:pic>
      </p:grpSp>
      <p:grpSp>
        <p:nvGrpSpPr>
          <p:cNvPr id="20" name="Group 19"/>
          <p:cNvGrpSpPr/>
          <p:nvPr/>
        </p:nvGrpSpPr>
        <p:grpSpPr>
          <a:xfrm>
            <a:off x="0" y="1264521"/>
            <a:ext cx="3513737" cy="1857375"/>
            <a:chOff x="272750" y="4026590"/>
            <a:chExt cx="3513737" cy="1857375"/>
          </a:xfrm>
        </p:grpSpPr>
        <p:sp>
          <p:nvSpPr>
            <p:cNvPr id="9" name="Cloud Callout 8"/>
            <p:cNvSpPr/>
            <p:nvPr/>
          </p:nvSpPr>
          <p:spPr>
            <a:xfrm rot="21354648">
              <a:off x="272750" y="4026590"/>
              <a:ext cx="3513737" cy="1857375"/>
            </a:xfrm>
            <a:prstGeom prst="cloudCallout">
              <a:avLst>
                <a:gd name="adj1" fmla="val 59143"/>
                <a:gd name="adj2" fmla="val 52738"/>
              </a:avLst>
            </a:prstGeom>
            <a:noFill/>
            <a:ln>
              <a:solidFill>
                <a:srgbClr val="DB6A2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 sz="2000" b="1" dirty="0">
                  <a:solidFill>
                    <a:srgbClr val="0080BA"/>
                  </a:solidFill>
                </a:rPr>
                <a:t>Cómo hago una gráfica </a:t>
              </a:r>
              <a:r>
                <a:rPr lang="en-US" sz="2000" b="1" dirty="0">
                  <a:ln w="1905"/>
                  <a:solidFill>
                    <a:srgbClr val="0080BA"/>
                  </a:solidFill>
                  <a:effectLst/>
                </a:rPr>
                <a:t>Y=2x+4?</a:t>
              </a:r>
            </a:p>
            <a:p>
              <a:pPr algn="ctr"/>
              <a:endParaRPr lang="en-US" sz="2000" dirty="0">
                <a:solidFill>
                  <a:srgbClr val="0080BA"/>
                </a:solidFill>
                <a:effectLst/>
              </a:endParaRPr>
            </a:p>
          </p:txBody>
        </p:sp>
        <p:pic>
          <p:nvPicPr>
            <p:cNvPr id="1027" name="Picture 3"/>
            <p:cNvPicPr>
              <a:picLocks noChangeAspect="1" noChangeArrowheads="1"/>
            </p:cNvPicPr>
            <p:nvPr/>
          </p:nvPicPr>
          <p:blipFill>
            <a:blip r:embed="rId4"/>
            <a:srcRect/>
            <a:stretch>
              <a:fillRect/>
            </a:stretch>
          </p:blipFill>
          <p:spPr bwMode="auto">
            <a:xfrm rot="21437508">
              <a:off x="1757647" y="5105366"/>
              <a:ext cx="682059" cy="655993"/>
            </a:xfrm>
            <a:prstGeom prst="rect">
              <a:avLst/>
            </a:prstGeom>
            <a:noFill/>
            <a:ln w="9525">
              <a:noFill/>
              <a:miter lim="800000"/>
              <a:headEnd/>
              <a:tailEnd/>
            </a:ln>
          </p:spPr>
        </p:pic>
      </p:grpSp>
      <p:pic>
        <p:nvPicPr>
          <p:cNvPr id="1029" name="Picture 5"/>
          <p:cNvPicPr>
            <a:picLocks noChangeAspect="1" noChangeArrowheads="1"/>
          </p:cNvPicPr>
          <p:nvPr/>
        </p:nvPicPr>
        <p:blipFill>
          <a:blip r:embed="rId5"/>
          <a:srcRect t="-7314" b="29772"/>
          <a:stretch>
            <a:fillRect/>
          </a:stretch>
        </p:blipFill>
        <p:spPr bwMode="auto">
          <a:xfrm>
            <a:off x="3557671" y="2798618"/>
            <a:ext cx="1700559" cy="1599339"/>
          </a:xfrm>
          <a:prstGeom prst="ellipse">
            <a:avLst/>
          </a:prstGeom>
          <a:ln>
            <a:noFill/>
          </a:ln>
          <a:effectLst>
            <a:softEdge rad="112500"/>
          </a:effectLst>
        </p:spPr>
      </p:pic>
      <p:sp>
        <p:nvSpPr>
          <p:cNvPr id="25" name="Cloud Callout 24"/>
          <p:cNvSpPr/>
          <p:nvPr/>
        </p:nvSpPr>
        <p:spPr>
          <a:xfrm rot="21061612">
            <a:off x="94241" y="3509965"/>
            <a:ext cx="3218858" cy="1461016"/>
          </a:xfrm>
          <a:prstGeom prst="cloudCallout">
            <a:avLst>
              <a:gd name="adj1" fmla="val 72934"/>
              <a:gd name="adj2" fmla="val -42527"/>
            </a:avLst>
          </a:prstGeom>
          <a:solidFill>
            <a:schemeClr val="bg1"/>
          </a:solidFill>
          <a:ln>
            <a:solidFill>
              <a:srgbClr val="DB6A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rgbClr val="0080BA"/>
                </a:solidFill>
              </a:rPr>
              <a:t>Cuáles</a:t>
            </a:r>
            <a:r>
              <a:rPr lang="en-US" b="1" dirty="0">
                <a:solidFill>
                  <a:srgbClr val="0080BA"/>
                </a:solidFill>
              </a:rPr>
              <a:t> son los 3 </a:t>
            </a:r>
            <a:r>
              <a:rPr lang="en-US" b="1" dirty="0" err="1">
                <a:solidFill>
                  <a:srgbClr val="0080BA"/>
                </a:solidFill>
              </a:rPr>
              <a:t>poderes</a:t>
            </a:r>
            <a:r>
              <a:rPr lang="en-US" b="1" dirty="0">
                <a:solidFill>
                  <a:srgbClr val="0080BA"/>
                </a:solidFill>
              </a:rPr>
              <a:t> del </a:t>
            </a:r>
            <a:r>
              <a:rPr lang="en-US" b="1" dirty="0" err="1">
                <a:solidFill>
                  <a:srgbClr val="0080BA"/>
                </a:solidFill>
              </a:rPr>
              <a:t>gobierno</a:t>
            </a:r>
            <a:endParaRPr lang="en-US" sz="2000" b="1" dirty="0">
              <a:solidFill>
                <a:srgbClr val="0080BA"/>
              </a:solidFill>
              <a:effectLst/>
            </a:endParaRPr>
          </a:p>
        </p:txBody>
      </p:sp>
      <p:sp>
        <p:nvSpPr>
          <p:cNvPr id="27" name="Cloud Callout 26"/>
          <p:cNvSpPr/>
          <p:nvPr/>
        </p:nvSpPr>
        <p:spPr>
          <a:xfrm>
            <a:off x="2992331" y="917693"/>
            <a:ext cx="2972053" cy="1683971"/>
          </a:xfrm>
          <a:prstGeom prst="cloudCallout">
            <a:avLst>
              <a:gd name="adj1" fmla="val -4731"/>
              <a:gd name="adj2" fmla="val 63474"/>
            </a:avLst>
          </a:prstGeom>
          <a:solidFill>
            <a:schemeClr val="bg1"/>
          </a:solidFill>
          <a:ln>
            <a:solidFill>
              <a:srgbClr val="DB6A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0080BA"/>
                </a:solidFill>
              </a:rPr>
              <a:t>No entiendo la 1ª Ley del Movimiento de Newton.</a:t>
            </a:r>
            <a:endParaRPr lang="en-US" sz="2000" b="1" dirty="0">
              <a:solidFill>
                <a:srgbClr val="0080BA"/>
              </a:solidFill>
              <a:effectLst/>
            </a:endParaRPr>
          </a:p>
        </p:txBody>
      </p:sp>
      <p:sp>
        <p:nvSpPr>
          <p:cNvPr id="29" name="Cloud Callout 28"/>
          <p:cNvSpPr/>
          <p:nvPr/>
        </p:nvSpPr>
        <p:spPr>
          <a:xfrm>
            <a:off x="5934113" y="3267881"/>
            <a:ext cx="2752687" cy="1525732"/>
          </a:xfrm>
          <a:prstGeom prst="cloudCallout">
            <a:avLst>
              <a:gd name="adj1" fmla="val -90304"/>
              <a:gd name="adj2" fmla="val -39757"/>
            </a:avLst>
          </a:prstGeom>
          <a:solidFill>
            <a:schemeClr val="bg1"/>
          </a:solidFill>
          <a:ln>
            <a:solidFill>
              <a:srgbClr val="DB6A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0080BA"/>
                </a:solidFill>
              </a:rPr>
              <a:t>¡Las pruebas de geometría me están matando!</a:t>
            </a:r>
            <a:endParaRPr lang="en-US" sz="2000" b="1" dirty="0">
              <a:solidFill>
                <a:srgbClr val="0080BA"/>
              </a:solidFill>
              <a:effectLst/>
            </a:endParaRPr>
          </a:p>
        </p:txBody>
      </p:sp>
      <p:pic>
        <p:nvPicPr>
          <p:cNvPr id="24" name="Picture 2"/>
          <p:cNvPicPr>
            <a:picLocks noChangeAspect="1" noChangeArrowheads="1"/>
          </p:cNvPicPr>
          <p:nvPr/>
        </p:nvPicPr>
        <p:blipFill>
          <a:blip r:embed="rId6"/>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80">
                                          <p:stCondLst>
                                            <p:cond delay="0"/>
                                          </p:stCondLst>
                                        </p:cTn>
                                        <p:tgtEl>
                                          <p:spTgt spid="20"/>
                                        </p:tgtEl>
                                      </p:cBhvr>
                                    </p:animEffect>
                                    <p:anim calcmode="lin" valueType="num">
                                      <p:cBhvr>
                                        <p:cTn id="4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7" dur="26">
                                          <p:stCondLst>
                                            <p:cond delay="650"/>
                                          </p:stCondLst>
                                        </p:cTn>
                                        <p:tgtEl>
                                          <p:spTgt spid="20"/>
                                        </p:tgtEl>
                                      </p:cBhvr>
                                      <p:to x="100000" y="60000"/>
                                    </p:animScale>
                                    <p:animScale>
                                      <p:cBhvr>
                                        <p:cTn id="48" dur="166" decel="50000">
                                          <p:stCondLst>
                                            <p:cond delay="676"/>
                                          </p:stCondLst>
                                        </p:cTn>
                                        <p:tgtEl>
                                          <p:spTgt spid="20"/>
                                        </p:tgtEl>
                                      </p:cBhvr>
                                      <p:to x="100000" y="100000"/>
                                    </p:animScale>
                                    <p:animScale>
                                      <p:cBhvr>
                                        <p:cTn id="49" dur="26">
                                          <p:stCondLst>
                                            <p:cond delay="1312"/>
                                          </p:stCondLst>
                                        </p:cTn>
                                        <p:tgtEl>
                                          <p:spTgt spid="20"/>
                                        </p:tgtEl>
                                      </p:cBhvr>
                                      <p:to x="100000" y="80000"/>
                                    </p:animScale>
                                    <p:animScale>
                                      <p:cBhvr>
                                        <p:cTn id="50" dur="166" decel="50000">
                                          <p:stCondLst>
                                            <p:cond delay="1338"/>
                                          </p:stCondLst>
                                        </p:cTn>
                                        <p:tgtEl>
                                          <p:spTgt spid="20"/>
                                        </p:tgtEl>
                                      </p:cBhvr>
                                      <p:to x="100000" y="100000"/>
                                    </p:animScale>
                                    <p:animScale>
                                      <p:cBhvr>
                                        <p:cTn id="51" dur="26">
                                          <p:stCondLst>
                                            <p:cond delay="1642"/>
                                          </p:stCondLst>
                                        </p:cTn>
                                        <p:tgtEl>
                                          <p:spTgt spid="20"/>
                                        </p:tgtEl>
                                      </p:cBhvr>
                                      <p:to x="100000" y="90000"/>
                                    </p:animScale>
                                    <p:animScale>
                                      <p:cBhvr>
                                        <p:cTn id="52" dur="166" decel="50000">
                                          <p:stCondLst>
                                            <p:cond delay="1668"/>
                                          </p:stCondLst>
                                        </p:cTn>
                                        <p:tgtEl>
                                          <p:spTgt spid="20"/>
                                        </p:tgtEl>
                                      </p:cBhvr>
                                      <p:to x="100000" y="100000"/>
                                    </p:animScale>
                                    <p:animScale>
                                      <p:cBhvr>
                                        <p:cTn id="53" dur="26">
                                          <p:stCondLst>
                                            <p:cond delay="1808"/>
                                          </p:stCondLst>
                                        </p:cTn>
                                        <p:tgtEl>
                                          <p:spTgt spid="20"/>
                                        </p:tgtEl>
                                      </p:cBhvr>
                                      <p:to x="100000" y="95000"/>
                                    </p:animScale>
                                    <p:animScale>
                                      <p:cBhvr>
                                        <p:cTn id="54" dur="166" decel="50000">
                                          <p:stCondLst>
                                            <p:cond delay="1834"/>
                                          </p:stCondLst>
                                        </p:cTn>
                                        <p:tgtEl>
                                          <p:spTgt spid="20"/>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80">
                                          <p:stCondLst>
                                            <p:cond delay="0"/>
                                          </p:stCondLst>
                                        </p:cTn>
                                        <p:tgtEl>
                                          <p:spTgt spid="25"/>
                                        </p:tgtEl>
                                      </p:cBhvr>
                                    </p:animEffect>
                                    <p:anim calcmode="lin" valueType="num">
                                      <p:cBhvr>
                                        <p:cTn id="5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4" dur="26">
                                          <p:stCondLst>
                                            <p:cond delay="650"/>
                                          </p:stCondLst>
                                        </p:cTn>
                                        <p:tgtEl>
                                          <p:spTgt spid="25"/>
                                        </p:tgtEl>
                                      </p:cBhvr>
                                      <p:to x="100000" y="60000"/>
                                    </p:animScale>
                                    <p:animScale>
                                      <p:cBhvr>
                                        <p:cTn id="65" dur="166" decel="50000">
                                          <p:stCondLst>
                                            <p:cond delay="676"/>
                                          </p:stCondLst>
                                        </p:cTn>
                                        <p:tgtEl>
                                          <p:spTgt spid="25"/>
                                        </p:tgtEl>
                                      </p:cBhvr>
                                      <p:to x="100000" y="100000"/>
                                    </p:animScale>
                                    <p:animScale>
                                      <p:cBhvr>
                                        <p:cTn id="66" dur="26">
                                          <p:stCondLst>
                                            <p:cond delay="1312"/>
                                          </p:stCondLst>
                                        </p:cTn>
                                        <p:tgtEl>
                                          <p:spTgt spid="25"/>
                                        </p:tgtEl>
                                      </p:cBhvr>
                                      <p:to x="100000" y="80000"/>
                                    </p:animScale>
                                    <p:animScale>
                                      <p:cBhvr>
                                        <p:cTn id="67" dur="166" decel="50000">
                                          <p:stCondLst>
                                            <p:cond delay="1338"/>
                                          </p:stCondLst>
                                        </p:cTn>
                                        <p:tgtEl>
                                          <p:spTgt spid="25"/>
                                        </p:tgtEl>
                                      </p:cBhvr>
                                      <p:to x="100000" y="100000"/>
                                    </p:animScale>
                                    <p:animScale>
                                      <p:cBhvr>
                                        <p:cTn id="68" dur="26">
                                          <p:stCondLst>
                                            <p:cond delay="1642"/>
                                          </p:stCondLst>
                                        </p:cTn>
                                        <p:tgtEl>
                                          <p:spTgt spid="25"/>
                                        </p:tgtEl>
                                      </p:cBhvr>
                                      <p:to x="100000" y="90000"/>
                                    </p:animScale>
                                    <p:animScale>
                                      <p:cBhvr>
                                        <p:cTn id="69" dur="166" decel="50000">
                                          <p:stCondLst>
                                            <p:cond delay="1668"/>
                                          </p:stCondLst>
                                        </p:cTn>
                                        <p:tgtEl>
                                          <p:spTgt spid="25"/>
                                        </p:tgtEl>
                                      </p:cBhvr>
                                      <p:to x="100000" y="100000"/>
                                    </p:animScale>
                                    <p:animScale>
                                      <p:cBhvr>
                                        <p:cTn id="70" dur="26">
                                          <p:stCondLst>
                                            <p:cond delay="1808"/>
                                          </p:stCondLst>
                                        </p:cTn>
                                        <p:tgtEl>
                                          <p:spTgt spid="25"/>
                                        </p:tgtEl>
                                      </p:cBhvr>
                                      <p:to x="100000" y="95000"/>
                                    </p:animScale>
                                    <p:animScale>
                                      <p:cBhvr>
                                        <p:cTn id="71" dur="166" decel="50000">
                                          <p:stCondLst>
                                            <p:cond delay="1834"/>
                                          </p:stCondLst>
                                        </p:cTn>
                                        <p:tgtEl>
                                          <p:spTgt spid="25"/>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80">
                                          <p:stCondLst>
                                            <p:cond delay="0"/>
                                          </p:stCondLst>
                                        </p:cTn>
                                        <p:tgtEl>
                                          <p:spTgt spid="27"/>
                                        </p:tgtEl>
                                      </p:cBhvr>
                                    </p:animEffect>
                                    <p:anim calcmode="lin" valueType="num">
                                      <p:cBhvr>
                                        <p:cTn id="7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1" dur="26">
                                          <p:stCondLst>
                                            <p:cond delay="650"/>
                                          </p:stCondLst>
                                        </p:cTn>
                                        <p:tgtEl>
                                          <p:spTgt spid="27"/>
                                        </p:tgtEl>
                                      </p:cBhvr>
                                      <p:to x="100000" y="60000"/>
                                    </p:animScale>
                                    <p:animScale>
                                      <p:cBhvr>
                                        <p:cTn id="82" dur="166" decel="50000">
                                          <p:stCondLst>
                                            <p:cond delay="676"/>
                                          </p:stCondLst>
                                        </p:cTn>
                                        <p:tgtEl>
                                          <p:spTgt spid="27"/>
                                        </p:tgtEl>
                                      </p:cBhvr>
                                      <p:to x="100000" y="100000"/>
                                    </p:animScale>
                                    <p:animScale>
                                      <p:cBhvr>
                                        <p:cTn id="83" dur="26">
                                          <p:stCondLst>
                                            <p:cond delay="1312"/>
                                          </p:stCondLst>
                                        </p:cTn>
                                        <p:tgtEl>
                                          <p:spTgt spid="27"/>
                                        </p:tgtEl>
                                      </p:cBhvr>
                                      <p:to x="100000" y="80000"/>
                                    </p:animScale>
                                    <p:animScale>
                                      <p:cBhvr>
                                        <p:cTn id="84" dur="166" decel="50000">
                                          <p:stCondLst>
                                            <p:cond delay="1338"/>
                                          </p:stCondLst>
                                        </p:cTn>
                                        <p:tgtEl>
                                          <p:spTgt spid="27"/>
                                        </p:tgtEl>
                                      </p:cBhvr>
                                      <p:to x="100000" y="100000"/>
                                    </p:animScale>
                                    <p:animScale>
                                      <p:cBhvr>
                                        <p:cTn id="85" dur="26">
                                          <p:stCondLst>
                                            <p:cond delay="1642"/>
                                          </p:stCondLst>
                                        </p:cTn>
                                        <p:tgtEl>
                                          <p:spTgt spid="27"/>
                                        </p:tgtEl>
                                      </p:cBhvr>
                                      <p:to x="100000" y="90000"/>
                                    </p:animScale>
                                    <p:animScale>
                                      <p:cBhvr>
                                        <p:cTn id="86" dur="166" decel="50000">
                                          <p:stCondLst>
                                            <p:cond delay="1668"/>
                                          </p:stCondLst>
                                        </p:cTn>
                                        <p:tgtEl>
                                          <p:spTgt spid="27"/>
                                        </p:tgtEl>
                                      </p:cBhvr>
                                      <p:to x="100000" y="100000"/>
                                    </p:animScale>
                                    <p:animScale>
                                      <p:cBhvr>
                                        <p:cTn id="87" dur="26">
                                          <p:stCondLst>
                                            <p:cond delay="1808"/>
                                          </p:stCondLst>
                                        </p:cTn>
                                        <p:tgtEl>
                                          <p:spTgt spid="27"/>
                                        </p:tgtEl>
                                      </p:cBhvr>
                                      <p:to x="100000" y="95000"/>
                                    </p:animScale>
                                    <p:animScale>
                                      <p:cBhvr>
                                        <p:cTn id="88" dur="166" decel="50000">
                                          <p:stCondLst>
                                            <p:cond delay="1834"/>
                                          </p:stCondLst>
                                        </p:cTn>
                                        <p:tgtEl>
                                          <p:spTgt spid="27"/>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80">
                                          <p:stCondLst>
                                            <p:cond delay="0"/>
                                          </p:stCondLst>
                                        </p:cTn>
                                        <p:tgtEl>
                                          <p:spTgt spid="29"/>
                                        </p:tgtEl>
                                      </p:cBhvr>
                                    </p:animEffect>
                                    <p:anim calcmode="lin" valueType="num">
                                      <p:cBhvr>
                                        <p:cTn id="9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8" dur="26">
                                          <p:stCondLst>
                                            <p:cond delay="650"/>
                                          </p:stCondLst>
                                        </p:cTn>
                                        <p:tgtEl>
                                          <p:spTgt spid="29"/>
                                        </p:tgtEl>
                                      </p:cBhvr>
                                      <p:to x="100000" y="60000"/>
                                    </p:animScale>
                                    <p:animScale>
                                      <p:cBhvr>
                                        <p:cTn id="99" dur="166" decel="50000">
                                          <p:stCondLst>
                                            <p:cond delay="676"/>
                                          </p:stCondLst>
                                        </p:cTn>
                                        <p:tgtEl>
                                          <p:spTgt spid="29"/>
                                        </p:tgtEl>
                                      </p:cBhvr>
                                      <p:to x="100000" y="100000"/>
                                    </p:animScale>
                                    <p:animScale>
                                      <p:cBhvr>
                                        <p:cTn id="100" dur="26">
                                          <p:stCondLst>
                                            <p:cond delay="1312"/>
                                          </p:stCondLst>
                                        </p:cTn>
                                        <p:tgtEl>
                                          <p:spTgt spid="29"/>
                                        </p:tgtEl>
                                      </p:cBhvr>
                                      <p:to x="100000" y="80000"/>
                                    </p:animScale>
                                    <p:animScale>
                                      <p:cBhvr>
                                        <p:cTn id="101" dur="166" decel="50000">
                                          <p:stCondLst>
                                            <p:cond delay="1338"/>
                                          </p:stCondLst>
                                        </p:cTn>
                                        <p:tgtEl>
                                          <p:spTgt spid="29"/>
                                        </p:tgtEl>
                                      </p:cBhvr>
                                      <p:to x="100000" y="100000"/>
                                    </p:animScale>
                                    <p:animScale>
                                      <p:cBhvr>
                                        <p:cTn id="102" dur="26">
                                          <p:stCondLst>
                                            <p:cond delay="1642"/>
                                          </p:stCondLst>
                                        </p:cTn>
                                        <p:tgtEl>
                                          <p:spTgt spid="29"/>
                                        </p:tgtEl>
                                      </p:cBhvr>
                                      <p:to x="100000" y="90000"/>
                                    </p:animScale>
                                    <p:animScale>
                                      <p:cBhvr>
                                        <p:cTn id="103" dur="166" decel="50000">
                                          <p:stCondLst>
                                            <p:cond delay="1668"/>
                                          </p:stCondLst>
                                        </p:cTn>
                                        <p:tgtEl>
                                          <p:spTgt spid="29"/>
                                        </p:tgtEl>
                                      </p:cBhvr>
                                      <p:to x="100000" y="100000"/>
                                    </p:animScale>
                                    <p:animScale>
                                      <p:cBhvr>
                                        <p:cTn id="104" dur="26">
                                          <p:stCondLst>
                                            <p:cond delay="1808"/>
                                          </p:stCondLst>
                                        </p:cTn>
                                        <p:tgtEl>
                                          <p:spTgt spid="29"/>
                                        </p:tgtEl>
                                      </p:cBhvr>
                                      <p:to x="100000" y="95000"/>
                                    </p:animScale>
                                    <p:animScale>
                                      <p:cBhvr>
                                        <p:cTn id="105"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 los tutores que han estado ahí.</a:t>
            </a:r>
            <a:endParaRPr lang="en-US" dirty="0">
              <a:solidFill>
                <a:srgbClr val="FF9900"/>
              </a:solidFill>
            </a:endParaRPr>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5</a:t>
            </a:fld>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421060" y="1508082"/>
            <a:ext cx="3391475" cy="4274075"/>
          </a:xfrm>
          <a:prstGeom prst="rect">
            <a:avLst/>
          </a:prstGeom>
          <a:noFill/>
          <a:ln w="9525">
            <a:noFill/>
            <a:miter lim="800000"/>
            <a:headEnd/>
            <a:tailEnd/>
          </a:ln>
        </p:spPr>
      </p:pic>
      <p:sp>
        <p:nvSpPr>
          <p:cNvPr id="9" name="TextBox 8"/>
          <p:cNvSpPr txBox="1"/>
          <p:nvPr/>
        </p:nvSpPr>
        <p:spPr>
          <a:xfrm>
            <a:off x="5873736" y="1060808"/>
            <a:ext cx="1200149" cy="400110"/>
          </a:xfrm>
          <a:prstGeom prst="rect">
            <a:avLst/>
          </a:prstGeom>
          <a:noFill/>
        </p:spPr>
        <p:txBody>
          <a:bodyPr wrap="square" rtlCol="0">
            <a:spAutoFit/>
          </a:bodyPr>
          <a:lstStyle/>
          <a:p>
            <a:r>
              <a:rPr lang="en-US" sz="2000" dirty="0" err="1">
                <a:solidFill>
                  <a:schemeClr val="bg2">
                    <a:lumMod val="75000"/>
                  </a:schemeClr>
                </a:solidFill>
              </a:rPr>
              <a:t>Editores</a:t>
            </a:r>
            <a:endParaRPr lang="en-US" sz="2000" dirty="0">
              <a:solidFill>
                <a:schemeClr val="bg2">
                  <a:lumMod val="75000"/>
                </a:schemeClr>
              </a:solidFill>
            </a:endParaRPr>
          </a:p>
        </p:txBody>
      </p:sp>
      <p:sp>
        <p:nvSpPr>
          <p:cNvPr id="10" name="TextBox 9"/>
          <p:cNvSpPr txBox="1"/>
          <p:nvPr/>
        </p:nvSpPr>
        <p:spPr>
          <a:xfrm rot="5400000">
            <a:off x="7057366" y="1644363"/>
            <a:ext cx="1628775" cy="461665"/>
          </a:xfrm>
          <a:prstGeom prst="rect">
            <a:avLst/>
          </a:prstGeom>
          <a:noFill/>
        </p:spPr>
        <p:txBody>
          <a:bodyPr wrap="square" rtlCol="0">
            <a:spAutoFit/>
          </a:bodyPr>
          <a:lstStyle/>
          <a:p>
            <a:r>
              <a:rPr lang="en-US" sz="2400" dirty="0" err="1">
                <a:solidFill>
                  <a:schemeClr val="bg2">
                    <a:lumMod val="75000"/>
                  </a:schemeClr>
                </a:solidFill>
              </a:rPr>
              <a:t>Músicos</a:t>
            </a:r>
            <a:endParaRPr lang="en-US" sz="2400" dirty="0">
              <a:solidFill>
                <a:schemeClr val="bg2">
                  <a:lumMod val="75000"/>
                </a:schemeClr>
              </a:solidFill>
            </a:endParaRPr>
          </a:p>
        </p:txBody>
      </p:sp>
      <p:sp>
        <p:nvSpPr>
          <p:cNvPr id="11" name="TextBox 10"/>
          <p:cNvSpPr txBox="1"/>
          <p:nvPr/>
        </p:nvSpPr>
        <p:spPr>
          <a:xfrm>
            <a:off x="6321411" y="2125241"/>
            <a:ext cx="1543050" cy="461665"/>
          </a:xfrm>
          <a:prstGeom prst="rect">
            <a:avLst/>
          </a:prstGeom>
          <a:noFill/>
        </p:spPr>
        <p:txBody>
          <a:bodyPr wrap="square" rtlCol="0">
            <a:spAutoFit/>
          </a:bodyPr>
          <a:lstStyle/>
          <a:p>
            <a:r>
              <a:rPr lang="en-US" sz="2400" dirty="0" err="1">
                <a:solidFill>
                  <a:schemeClr val="accent4">
                    <a:lumMod val="40000"/>
                    <a:lumOff val="60000"/>
                  </a:schemeClr>
                </a:solidFill>
              </a:rPr>
              <a:t>Q</a:t>
            </a:r>
            <a:r>
              <a:rPr lang="en-US" sz="2400" dirty="0" err="1">
                <a:solidFill>
                  <a:schemeClr val="accent4">
                    <a:lumMod val="60000"/>
                    <a:lumOff val="40000"/>
                  </a:schemeClr>
                </a:solidFill>
              </a:rPr>
              <a:t>u</a:t>
            </a:r>
            <a:r>
              <a:rPr lang="es-ES" sz="2400" dirty="0">
                <a:solidFill>
                  <a:schemeClr val="accent4">
                    <a:lumMod val="60000"/>
                    <a:lumOff val="40000"/>
                  </a:schemeClr>
                </a:solidFill>
              </a:rPr>
              <a:t>í</a:t>
            </a:r>
            <a:r>
              <a:rPr lang="en-US" sz="2400" dirty="0" err="1">
                <a:solidFill>
                  <a:schemeClr val="accent4">
                    <a:lumMod val="60000"/>
                    <a:lumOff val="40000"/>
                  </a:schemeClr>
                </a:solidFill>
              </a:rPr>
              <a:t>micos</a:t>
            </a:r>
            <a:endParaRPr lang="en-US" sz="2400" dirty="0">
              <a:solidFill>
                <a:schemeClr val="accent4">
                  <a:lumMod val="60000"/>
                  <a:lumOff val="40000"/>
                </a:schemeClr>
              </a:solidFill>
            </a:endParaRPr>
          </a:p>
        </p:txBody>
      </p:sp>
      <p:sp>
        <p:nvSpPr>
          <p:cNvPr id="13" name="TextBox 12"/>
          <p:cNvSpPr txBox="1"/>
          <p:nvPr/>
        </p:nvSpPr>
        <p:spPr>
          <a:xfrm>
            <a:off x="5530835" y="2427973"/>
            <a:ext cx="1782764" cy="523220"/>
          </a:xfrm>
          <a:prstGeom prst="rect">
            <a:avLst/>
          </a:prstGeom>
          <a:noFill/>
        </p:spPr>
        <p:txBody>
          <a:bodyPr wrap="square" rtlCol="0">
            <a:spAutoFit/>
          </a:bodyPr>
          <a:lstStyle/>
          <a:p>
            <a:r>
              <a:rPr lang="en-US" sz="2800" dirty="0">
                <a:solidFill>
                  <a:schemeClr val="bg2">
                    <a:lumMod val="75000"/>
                  </a:schemeClr>
                </a:solidFill>
              </a:rPr>
              <a:t>Maestros</a:t>
            </a:r>
          </a:p>
        </p:txBody>
      </p:sp>
      <p:sp>
        <p:nvSpPr>
          <p:cNvPr id="14" name="TextBox 13"/>
          <p:cNvSpPr txBox="1"/>
          <p:nvPr/>
        </p:nvSpPr>
        <p:spPr>
          <a:xfrm>
            <a:off x="6097871" y="3819380"/>
            <a:ext cx="1543050" cy="461665"/>
          </a:xfrm>
          <a:prstGeom prst="rect">
            <a:avLst/>
          </a:prstGeom>
          <a:noFill/>
        </p:spPr>
        <p:txBody>
          <a:bodyPr wrap="square" rtlCol="0">
            <a:spAutoFit/>
          </a:bodyPr>
          <a:lstStyle/>
          <a:p>
            <a:r>
              <a:rPr lang="en-US" sz="2400" dirty="0" err="1">
                <a:solidFill>
                  <a:schemeClr val="bg2">
                    <a:lumMod val="75000"/>
                  </a:schemeClr>
                </a:solidFill>
              </a:rPr>
              <a:t>Doctores</a:t>
            </a:r>
            <a:endParaRPr lang="en-US" sz="2400" dirty="0">
              <a:solidFill>
                <a:schemeClr val="bg2">
                  <a:lumMod val="75000"/>
                </a:schemeClr>
              </a:solidFill>
            </a:endParaRPr>
          </a:p>
        </p:txBody>
      </p:sp>
      <p:sp>
        <p:nvSpPr>
          <p:cNvPr id="15" name="TextBox 14"/>
          <p:cNvSpPr txBox="1"/>
          <p:nvPr/>
        </p:nvSpPr>
        <p:spPr>
          <a:xfrm>
            <a:off x="5549886" y="4429272"/>
            <a:ext cx="2247900" cy="830997"/>
          </a:xfrm>
          <a:prstGeom prst="rect">
            <a:avLst/>
          </a:prstGeom>
          <a:noFill/>
        </p:spPr>
        <p:txBody>
          <a:bodyPr wrap="square" rtlCol="0">
            <a:spAutoFit/>
          </a:bodyPr>
          <a:lstStyle/>
          <a:p>
            <a:r>
              <a:rPr lang="en-US" sz="2400" dirty="0" err="1">
                <a:solidFill>
                  <a:schemeClr val="bg2">
                    <a:lumMod val="75000"/>
                  </a:schemeClr>
                </a:solidFill>
              </a:rPr>
              <a:t>Estudiantes</a:t>
            </a:r>
            <a:r>
              <a:rPr lang="en-US" sz="2400" dirty="0">
                <a:solidFill>
                  <a:schemeClr val="bg2">
                    <a:lumMod val="75000"/>
                  </a:schemeClr>
                </a:solidFill>
              </a:rPr>
              <a:t> </a:t>
            </a:r>
            <a:r>
              <a:rPr lang="en-US" sz="2400" dirty="0" err="1">
                <a:solidFill>
                  <a:schemeClr val="bg2">
                    <a:lumMod val="75000"/>
                  </a:schemeClr>
                </a:solidFill>
              </a:rPr>
              <a:t>Graduados</a:t>
            </a:r>
            <a:endParaRPr lang="en-US" sz="2400" dirty="0">
              <a:solidFill>
                <a:schemeClr val="bg2">
                  <a:lumMod val="75000"/>
                </a:schemeClr>
              </a:solidFill>
            </a:endParaRPr>
          </a:p>
        </p:txBody>
      </p:sp>
      <p:sp>
        <p:nvSpPr>
          <p:cNvPr id="17" name="TextBox 16"/>
          <p:cNvSpPr txBox="1"/>
          <p:nvPr/>
        </p:nvSpPr>
        <p:spPr>
          <a:xfrm rot="5400000">
            <a:off x="7146493" y="3576823"/>
            <a:ext cx="1169345" cy="461665"/>
          </a:xfrm>
          <a:prstGeom prst="rect">
            <a:avLst/>
          </a:prstGeom>
          <a:noFill/>
        </p:spPr>
        <p:txBody>
          <a:bodyPr wrap="square" rtlCol="0">
            <a:spAutoFit/>
          </a:bodyPr>
          <a:lstStyle/>
          <a:p>
            <a:r>
              <a:rPr lang="en-US" sz="2400" dirty="0" err="1">
                <a:solidFill>
                  <a:srgbClr val="FF9900"/>
                </a:solidFill>
              </a:rPr>
              <a:t>Pilotos</a:t>
            </a:r>
            <a:endParaRPr lang="en-US" sz="2400" dirty="0">
              <a:solidFill>
                <a:srgbClr val="FF9900"/>
              </a:solidFill>
            </a:endParaRPr>
          </a:p>
        </p:txBody>
      </p:sp>
      <p:sp>
        <p:nvSpPr>
          <p:cNvPr id="18" name="TextBox 17"/>
          <p:cNvSpPr txBox="1"/>
          <p:nvPr/>
        </p:nvSpPr>
        <p:spPr>
          <a:xfrm>
            <a:off x="4678878" y="1460917"/>
            <a:ext cx="3247495" cy="400110"/>
          </a:xfrm>
          <a:prstGeom prst="rect">
            <a:avLst/>
          </a:prstGeom>
          <a:noFill/>
        </p:spPr>
        <p:txBody>
          <a:bodyPr wrap="square" rtlCol="0">
            <a:spAutoFit/>
          </a:bodyPr>
          <a:lstStyle/>
          <a:p>
            <a:r>
              <a:rPr lang="en-US" sz="2000" dirty="0" err="1">
                <a:solidFill>
                  <a:srgbClr val="DB6A22"/>
                </a:solidFill>
              </a:rPr>
              <a:t>Propietarios</a:t>
            </a:r>
            <a:r>
              <a:rPr lang="en-US" sz="2000" dirty="0">
                <a:solidFill>
                  <a:srgbClr val="DB6A22"/>
                </a:solidFill>
              </a:rPr>
              <a:t> de </a:t>
            </a:r>
            <a:r>
              <a:rPr lang="en-US" sz="2000" dirty="0" err="1">
                <a:solidFill>
                  <a:srgbClr val="DB6A22"/>
                </a:solidFill>
              </a:rPr>
              <a:t>Negocios</a:t>
            </a:r>
            <a:endParaRPr lang="en-US" sz="2000" dirty="0">
              <a:solidFill>
                <a:srgbClr val="DB6A22"/>
              </a:solidFill>
            </a:endParaRPr>
          </a:p>
        </p:txBody>
      </p:sp>
      <p:sp>
        <p:nvSpPr>
          <p:cNvPr id="19" name="TextBox 18"/>
          <p:cNvSpPr txBox="1"/>
          <p:nvPr/>
        </p:nvSpPr>
        <p:spPr>
          <a:xfrm>
            <a:off x="5357812" y="4106785"/>
            <a:ext cx="2390775" cy="461665"/>
          </a:xfrm>
          <a:prstGeom prst="rect">
            <a:avLst/>
          </a:prstGeom>
          <a:noFill/>
        </p:spPr>
        <p:txBody>
          <a:bodyPr wrap="square" rtlCol="0">
            <a:spAutoFit/>
          </a:bodyPr>
          <a:lstStyle/>
          <a:p>
            <a:r>
              <a:rPr lang="en-US" sz="2400" dirty="0">
                <a:solidFill>
                  <a:srgbClr val="FF9900"/>
                </a:solidFill>
              </a:rPr>
              <a:t>Padres</a:t>
            </a:r>
          </a:p>
        </p:txBody>
      </p:sp>
      <p:sp>
        <p:nvSpPr>
          <p:cNvPr id="20" name="TextBox 19"/>
          <p:cNvSpPr txBox="1"/>
          <p:nvPr/>
        </p:nvSpPr>
        <p:spPr>
          <a:xfrm>
            <a:off x="6321411" y="2800995"/>
            <a:ext cx="1781175" cy="400110"/>
          </a:xfrm>
          <a:prstGeom prst="rect">
            <a:avLst/>
          </a:prstGeom>
          <a:noFill/>
        </p:spPr>
        <p:txBody>
          <a:bodyPr wrap="square" rtlCol="0">
            <a:spAutoFit/>
          </a:bodyPr>
          <a:lstStyle/>
          <a:p>
            <a:r>
              <a:rPr lang="en-US" sz="2000" dirty="0" err="1">
                <a:solidFill>
                  <a:srgbClr val="FF9900"/>
                </a:solidFill>
              </a:rPr>
              <a:t>Historiadores</a:t>
            </a:r>
            <a:endParaRPr lang="en-US" sz="2000" dirty="0">
              <a:solidFill>
                <a:srgbClr val="FF9900"/>
              </a:solidFill>
            </a:endParaRPr>
          </a:p>
        </p:txBody>
      </p:sp>
      <p:sp>
        <p:nvSpPr>
          <p:cNvPr id="21" name="TextBox 20"/>
          <p:cNvSpPr txBox="1"/>
          <p:nvPr/>
        </p:nvSpPr>
        <p:spPr>
          <a:xfrm>
            <a:off x="5407010" y="3505191"/>
            <a:ext cx="1666875" cy="461665"/>
          </a:xfrm>
          <a:prstGeom prst="rect">
            <a:avLst/>
          </a:prstGeom>
          <a:noFill/>
        </p:spPr>
        <p:txBody>
          <a:bodyPr wrap="square" rtlCol="0">
            <a:spAutoFit/>
          </a:bodyPr>
          <a:lstStyle/>
          <a:p>
            <a:r>
              <a:rPr lang="en-US" sz="2400" dirty="0" err="1">
                <a:solidFill>
                  <a:srgbClr val="8D8E8D"/>
                </a:solidFill>
              </a:rPr>
              <a:t>Profesores</a:t>
            </a:r>
            <a:endParaRPr lang="en-US" sz="2400" dirty="0">
              <a:solidFill>
                <a:srgbClr val="8D8E8D"/>
              </a:solidFill>
            </a:endParaRPr>
          </a:p>
        </p:txBody>
      </p:sp>
      <p:sp>
        <p:nvSpPr>
          <p:cNvPr id="23" name="TextBox 22"/>
          <p:cNvSpPr txBox="1"/>
          <p:nvPr/>
        </p:nvSpPr>
        <p:spPr>
          <a:xfrm>
            <a:off x="5260769" y="1835034"/>
            <a:ext cx="2279842" cy="461665"/>
          </a:xfrm>
          <a:prstGeom prst="rect">
            <a:avLst/>
          </a:prstGeom>
          <a:noFill/>
        </p:spPr>
        <p:txBody>
          <a:bodyPr wrap="square" rtlCol="0">
            <a:spAutoFit/>
          </a:bodyPr>
          <a:lstStyle/>
          <a:p>
            <a:r>
              <a:rPr lang="en-US" sz="2400" dirty="0" err="1">
                <a:solidFill>
                  <a:srgbClr val="FF9900"/>
                </a:solidFill>
              </a:rPr>
              <a:t>Bibliotecarios</a:t>
            </a:r>
            <a:endParaRPr lang="en-US" sz="2400" dirty="0">
              <a:solidFill>
                <a:srgbClr val="FF9900"/>
              </a:solidFill>
            </a:endParaRPr>
          </a:p>
        </p:txBody>
      </p:sp>
      <p:sp>
        <p:nvSpPr>
          <p:cNvPr id="24" name="TextBox 23"/>
          <p:cNvSpPr txBox="1"/>
          <p:nvPr/>
        </p:nvSpPr>
        <p:spPr>
          <a:xfrm>
            <a:off x="5659423" y="3089693"/>
            <a:ext cx="1966913" cy="646331"/>
          </a:xfrm>
          <a:prstGeom prst="rect">
            <a:avLst/>
          </a:prstGeom>
          <a:noFill/>
        </p:spPr>
        <p:txBody>
          <a:bodyPr wrap="square" rtlCol="0">
            <a:spAutoFit/>
          </a:bodyPr>
          <a:lstStyle/>
          <a:p>
            <a:r>
              <a:rPr lang="en-US" sz="3600" b="1" dirty="0" err="1">
                <a:solidFill>
                  <a:srgbClr val="00B0F0"/>
                </a:solidFill>
              </a:rPr>
              <a:t>Tutores</a:t>
            </a:r>
            <a:endParaRPr lang="en-US" sz="3600" b="1" dirty="0">
              <a:solidFill>
                <a:srgbClr val="00B0F0"/>
              </a:solidFill>
            </a:endParaRPr>
          </a:p>
        </p:txBody>
      </p:sp>
      <p:sp>
        <p:nvSpPr>
          <p:cNvPr id="25" name="TextBox 24"/>
          <p:cNvSpPr txBox="1"/>
          <p:nvPr/>
        </p:nvSpPr>
        <p:spPr>
          <a:xfrm rot="5400000">
            <a:off x="4619271" y="3875952"/>
            <a:ext cx="1280815" cy="461665"/>
          </a:xfrm>
          <a:prstGeom prst="rect">
            <a:avLst/>
          </a:prstGeom>
          <a:noFill/>
        </p:spPr>
        <p:txBody>
          <a:bodyPr wrap="square" rtlCol="0">
            <a:spAutoFit/>
          </a:bodyPr>
          <a:lstStyle/>
          <a:p>
            <a:r>
              <a:rPr lang="en-US" sz="2400" dirty="0" err="1">
                <a:solidFill>
                  <a:schemeClr val="accent4">
                    <a:lumMod val="40000"/>
                    <a:lumOff val="60000"/>
                  </a:schemeClr>
                </a:solidFill>
              </a:rPr>
              <a:t>Autores</a:t>
            </a:r>
            <a:endParaRPr lang="en-US" sz="2400" dirty="0">
              <a:solidFill>
                <a:schemeClr val="accent4">
                  <a:lumMod val="40000"/>
                  <a:lumOff val="60000"/>
                </a:schemeClr>
              </a:solidFill>
            </a:endParaRPr>
          </a:p>
        </p:txBody>
      </p:sp>
      <p:pic>
        <p:nvPicPr>
          <p:cNvPr id="26" name="Picture 2"/>
          <p:cNvPicPr>
            <a:picLocks noChangeAspect="1" noChangeArrowheads="1"/>
          </p:cNvPicPr>
          <p:nvPr/>
        </p:nvPicPr>
        <p:blipFill>
          <a:blip r:embed="rId4"/>
          <a:srcRect/>
          <a:stretch>
            <a:fillRect/>
          </a:stretch>
        </p:blipFill>
        <p:spPr bwMode="auto">
          <a:xfrm>
            <a:off x="6925375" y="5487404"/>
            <a:ext cx="2102876" cy="1319796"/>
          </a:xfrm>
          <a:prstGeom prst="rect">
            <a:avLst/>
          </a:prstGeom>
          <a:noFill/>
          <a:ln w="9525">
            <a:noFill/>
            <a:miter lim="800000"/>
            <a:headEnd/>
            <a:tailEnd/>
          </a:ln>
        </p:spPr>
      </p:pic>
      <p:sp>
        <p:nvSpPr>
          <p:cNvPr id="22" name="TextBox 21"/>
          <p:cNvSpPr txBox="1"/>
          <p:nvPr/>
        </p:nvSpPr>
        <p:spPr>
          <a:xfrm>
            <a:off x="5959461" y="5237425"/>
            <a:ext cx="1666875" cy="461665"/>
          </a:xfrm>
          <a:prstGeom prst="rect">
            <a:avLst/>
          </a:prstGeom>
          <a:noFill/>
        </p:spPr>
        <p:txBody>
          <a:bodyPr wrap="square" rtlCol="0">
            <a:spAutoFit/>
          </a:bodyPr>
          <a:lstStyle/>
          <a:p>
            <a:r>
              <a:rPr lang="en-US" sz="2400" dirty="0" err="1">
                <a:solidFill>
                  <a:srgbClr val="8D8E8D"/>
                </a:solidFill>
              </a:rPr>
              <a:t>Ingenieros</a:t>
            </a:r>
            <a:endParaRPr lang="en-US" sz="2400" dirty="0">
              <a:solidFill>
                <a:srgbClr val="8D8E8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100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7" grpId="0"/>
      <p:bldP spid="18" grpId="0"/>
      <p:bldP spid="19" grpId="0"/>
      <p:bldP spid="20" grpId="0"/>
      <p:bldP spid="21" grpId="0"/>
      <p:bldP spid="23" grpId="0"/>
      <p:bldP spid="24"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Cuándo más lo necesitas.</a:t>
            </a:r>
            <a:endParaRPr lang="en-US" dirty="0">
              <a:solidFill>
                <a:srgbClr val="FF9900"/>
              </a:solidFill>
            </a:endParaRPr>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6</a:t>
            </a:fld>
            <a:endParaRPr lang="en-US" dirty="0"/>
          </a:p>
        </p:txBody>
      </p:sp>
      <p:pic>
        <p:nvPicPr>
          <p:cNvPr id="7" name="Picture 4" descr="C:\Users\sdelrosario\AppData\Local\Microsoft\Windows\Temporary Internet Files\Content.IE5\9OMGXBIA\MC900431618[1].png"/>
          <p:cNvPicPr>
            <a:picLocks noGrp="1" noChangeAspect="1" noChangeArrowheads="1"/>
          </p:cNvPicPr>
          <p:nvPr>
            <p:ph idx="1"/>
          </p:nvPr>
        </p:nvPicPr>
        <p:blipFill>
          <a:blip r:embed="rId3"/>
          <a:srcRect/>
          <a:stretch>
            <a:fillRect/>
          </a:stretch>
        </p:blipFill>
        <p:spPr bwMode="auto">
          <a:xfrm>
            <a:off x="2000250" y="2563019"/>
            <a:ext cx="1714500" cy="1714500"/>
          </a:xfrm>
          <a:prstGeom prst="rect">
            <a:avLst/>
          </a:prstGeom>
          <a:noFill/>
          <a:ln w="9525">
            <a:noFill/>
            <a:miter lim="800000"/>
            <a:headEnd/>
            <a:tailEnd/>
          </a:ln>
        </p:spPr>
      </p:pic>
      <p:sp>
        <p:nvSpPr>
          <p:cNvPr id="8" name="TextBox 7"/>
          <p:cNvSpPr txBox="1"/>
          <p:nvPr/>
        </p:nvSpPr>
        <p:spPr>
          <a:xfrm>
            <a:off x="457200" y="1670051"/>
            <a:ext cx="5618205" cy="646331"/>
          </a:xfrm>
          <a:prstGeom prst="rect">
            <a:avLst/>
          </a:prstGeom>
          <a:noFill/>
        </p:spPr>
        <p:txBody>
          <a:bodyPr wrap="square" rtlCol="0">
            <a:spAutoFit/>
          </a:bodyPr>
          <a:lstStyle/>
          <a:p>
            <a:r>
              <a:rPr lang="en-US" sz="3600" dirty="0">
                <a:solidFill>
                  <a:srgbClr val="0080BA"/>
                </a:solidFill>
              </a:rPr>
              <a:t>10:00 a.m. –  11:00 p.m. </a:t>
            </a:r>
          </a:p>
        </p:txBody>
      </p:sp>
      <p:sp>
        <p:nvSpPr>
          <p:cNvPr id="9" name="TextBox 8"/>
          <p:cNvSpPr txBox="1"/>
          <p:nvPr/>
        </p:nvSpPr>
        <p:spPr>
          <a:xfrm>
            <a:off x="457199" y="4578031"/>
            <a:ext cx="5618205" cy="523220"/>
          </a:xfrm>
          <a:prstGeom prst="rect">
            <a:avLst/>
          </a:prstGeom>
          <a:noFill/>
        </p:spPr>
        <p:txBody>
          <a:bodyPr wrap="square" rtlCol="0">
            <a:spAutoFit/>
          </a:bodyPr>
          <a:lstStyle/>
          <a:p>
            <a:r>
              <a:rPr lang="en-US" sz="2800" dirty="0">
                <a:solidFill>
                  <a:srgbClr val="0080BA"/>
                </a:solidFill>
              </a:rPr>
              <a:t>7 </a:t>
            </a:r>
            <a:r>
              <a:rPr lang="en-US" sz="2800" dirty="0" err="1">
                <a:solidFill>
                  <a:srgbClr val="0080BA"/>
                </a:solidFill>
              </a:rPr>
              <a:t>dias</a:t>
            </a:r>
            <a:r>
              <a:rPr lang="en-US" sz="2800" dirty="0">
                <a:solidFill>
                  <a:srgbClr val="0080BA"/>
                </a:solidFill>
              </a:rPr>
              <a:t> a la </a:t>
            </a:r>
            <a:r>
              <a:rPr lang="en-US" sz="2800" dirty="0" err="1">
                <a:solidFill>
                  <a:srgbClr val="0080BA"/>
                </a:solidFill>
              </a:rPr>
              <a:t>semana</a:t>
            </a:r>
            <a:r>
              <a:rPr lang="en-US" sz="2800" dirty="0">
                <a:solidFill>
                  <a:srgbClr val="0080BA"/>
                </a:solidFill>
              </a:rPr>
              <a:t>!</a:t>
            </a:r>
          </a:p>
        </p:txBody>
      </p:sp>
      <p:sp>
        <p:nvSpPr>
          <p:cNvPr id="11" name="Rectangle 10"/>
          <p:cNvSpPr/>
          <p:nvPr/>
        </p:nvSpPr>
        <p:spPr>
          <a:xfrm>
            <a:off x="5661799" y="2731325"/>
            <a:ext cx="3025001" cy="1200329"/>
          </a:xfrm>
          <a:prstGeom prst="rect">
            <a:avLst/>
          </a:prstGeom>
          <a:noFill/>
        </p:spPr>
        <p:txBody>
          <a:bodyPr wrap="square" lIns="91440" tIns="45720" rIns="91440" bIns="45720">
            <a:spAutoFit/>
          </a:bodyPr>
          <a:lstStyle/>
          <a:p>
            <a:pPr algn="ctr" eaLnBrk="1" fontAlgn="auto" hangingPunct="1">
              <a:spcAft>
                <a:spcPts val="0"/>
              </a:spcAft>
              <a:defRPr/>
            </a:pPr>
            <a:r>
              <a:rPr lang="en-US" dirty="0" err="1">
                <a:solidFill>
                  <a:srgbClr val="8D8E8D"/>
                </a:solidFill>
                <a:ea typeface="ＭＳ Ｐゴシック" pitchFamily="-106" charset="-128"/>
              </a:rPr>
              <a:t>Esta</a:t>
            </a:r>
            <a:r>
              <a:rPr lang="en-US" dirty="0">
                <a:solidFill>
                  <a:srgbClr val="8D8E8D"/>
                </a:solidFill>
                <a:ea typeface="ＭＳ Ｐゴシック" pitchFamily="-106" charset="-128"/>
              </a:rPr>
              <a:t> </a:t>
            </a:r>
            <a:r>
              <a:rPr lang="en-US" dirty="0" err="1">
                <a:solidFill>
                  <a:srgbClr val="8D8E8D"/>
                </a:solidFill>
                <a:ea typeface="ＭＳ Ｐゴシック" pitchFamily="-106" charset="-128"/>
              </a:rPr>
              <a:t>cerrado</a:t>
            </a:r>
            <a:r>
              <a:rPr lang="en-US" dirty="0">
                <a:solidFill>
                  <a:srgbClr val="8D8E8D"/>
                </a:solidFill>
                <a:ea typeface="ＭＳ Ｐゴシック" pitchFamily="-106" charset="-128"/>
              </a:rPr>
              <a:t> el </a:t>
            </a:r>
            <a:r>
              <a:rPr lang="en-US" dirty="0" err="1">
                <a:solidFill>
                  <a:srgbClr val="8D8E8D"/>
                </a:solidFill>
                <a:ea typeface="ＭＳ Ｐゴシック" pitchFamily="-106" charset="-128"/>
              </a:rPr>
              <a:t>Día</a:t>
            </a:r>
            <a:r>
              <a:rPr lang="en-US" dirty="0">
                <a:solidFill>
                  <a:srgbClr val="8D8E8D"/>
                </a:solidFill>
                <a:ea typeface="ＭＳ Ｐゴシック" pitchFamily="-106" charset="-128"/>
              </a:rPr>
              <a:t> de </a:t>
            </a:r>
            <a:r>
              <a:rPr lang="en-US" dirty="0" err="1">
                <a:solidFill>
                  <a:srgbClr val="8D8E8D"/>
                </a:solidFill>
                <a:ea typeface="ＭＳ Ｐゴシック" pitchFamily="-106" charset="-128"/>
              </a:rPr>
              <a:t>Acción</a:t>
            </a:r>
            <a:r>
              <a:rPr lang="en-US" dirty="0">
                <a:solidFill>
                  <a:srgbClr val="8D8E8D"/>
                </a:solidFill>
                <a:ea typeface="ＭＳ Ｐゴシック" pitchFamily="-106" charset="-128"/>
              </a:rPr>
              <a:t> de Gracias, </a:t>
            </a:r>
            <a:r>
              <a:rPr lang="en-US" dirty="0" err="1">
                <a:solidFill>
                  <a:srgbClr val="8D8E8D"/>
                </a:solidFill>
                <a:ea typeface="ＭＳ Ｐゴシック" pitchFamily="-106" charset="-128"/>
              </a:rPr>
              <a:t>Día</a:t>
            </a:r>
            <a:r>
              <a:rPr lang="en-US" dirty="0">
                <a:solidFill>
                  <a:srgbClr val="8D8E8D"/>
                </a:solidFill>
                <a:ea typeface="ＭＳ Ｐゴシック" pitchFamily="-106" charset="-128"/>
              </a:rPr>
              <a:t> de </a:t>
            </a:r>
            <a:r>
              <a:rPr lang="en-US" dirty="0" err="1">
                <a:solidFill>
                  <a:srgbClr val="8D8E8D"/>
                </a:solidFill>
                <a:ea typeface="ＭＳ Ｐゴシック" pitchFamily="-106" charset="-128"/>
              </a:rPr>
              <a:t>Navidad</a:t>
            </a:r>
            <a:r>
              <a:rPr lang="en-US" dirty="0">
                <a:solidFill>
                  <a:srgbClr val="8D8E8D"/>
                </a:solidFill>
                <a:ea typeface="ＭＳ Ｐゴシック" pitchFamily="-106" charset="-128"/>
              </a:rPr>
              <a:t>, </a:t>
            </a:r>
            <a:r>
              <a:rPr lang="en-US" dirty="0" err="1">
                <a:solidFill>
                  <a:srgbClr val="8D8E8D"/>
                </a:solidFill>
                <a:ea typeface="ＭＳ Ｐゴシック" pitchFamily="-106" charset="-128"/>
              </a:rPr>
              <a:t>Día</a:t>
            </a:r>
            <a:r>
              <a:rPr lang="en-US" dirty="0">
                <a:solidFill>
                  <a:srgbClr val="8D8E8D"/>
                </a:solidFill>
                <a:ea typeface="ＭＳ Ｐゴシック" pitchFamily="-106" charset="-128"/>
              </a:rPr>
              <a:t> de </a:t>
            </a:r>
            <a:r>
              <a:rPr lang="en-US" dirty="0" err="1">
                <a:solidFill>
                  <a:srgbClr val="8D8E8D"/>
                </a:solidFill>
                <a:ea typeface="ＭＳ Ｐゴシック" pitchFamily="-106" charset="-128"/>
              </a:rPr>
              <a:t>Año</a:t>
            </a:r>
            <a:r>
              <a:rPr lang="en-US" dirty="0">
                <a:solidFill>
                  <a:srgbClr val="8D8E8D"/>
                </a:solidFill>
                <a:ea typeface="ＭＳ Ｐゴシック" pitchFamily="-106" charset="-128"/>
              </a:rPr>
              <a:t> Nuevo y el 4 de Julio.</a:t>
            </a:r>
          </a:p>
        </p:txBody>
      </p:sp>
      <p:pic>
        <p:nvPicPr>
          <p:cNvPr id="10" name="Picture 2"/>
          <p:cNvPicPr>
            <a:picLocks noChangeAspect="1" noChangeArrowheads="1"/>
          </p:cNvPicPr>
          <p:nvPr/>
        </p:nvPicPr>
        <p:blipFill>
          <a:blip r:embed="rId4"/>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Y es fácil de acceder</a:t>
            </a:r>
            <a:endParaRPr lang="en-US" dirty="0">
              <a:solidFill>
                <a:srgbClr val="FF9900"/>
              </a:solidFill>
            </a:endParaRPr>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7</a:t>
            </a:fld>
            <a:endParaRPr lang="en-US" dirty="0"/>
          </a:p>
        </p:txBody>
      </p:sp>
      <p:pic>
        <p:nvPicPr>
          <p:cNvPr id="7" name="Picture 6" descr="slide 5.jpg"/>
          <p:cNvPicPr>
            <a:picLocks noChangeAspect="1"/>
          </p:cNvPicPr>
          <p:nvPr/>
        </p:nvPicPr>
        <p:blipFill>
          <a:blip r:embed="rId3"/>
          <a:srcRect/>
          <a:stretch>
            <a:fillRect/>
          </a:stretch>
        </p:blipFill>
        <p:spPr bwMode="auto">
          <a:xfrm>
            <a:off x="3647728" y="1307015"/>
            <a:ext cx="1805103" cy="1725659"/>
          </a:xfrm>
          <a:prstGeom prst="rect">
            <a:avLst/>
          </a:prstGeom>
          <a:noFill/>
          <a:ln w="9525">
            <a:noFill/>
            <a:miter lim="800000"/>
            <a:headEnd/>
            <a:tailEnd/>
          </a:ln>
        </p:spPr>
      </p:pic>
      <p:pic>
        <p:nvPicPr>
          <p:cNvPr id="8" name="Picture 12" descr="slide 19.jpg"/>
          <p:cNvPicPr>
            <a:picLocks noChangeAspect="1"/>
          </p:cNvPicPr>
          <p:nvPr/>
        </p:nvPicPr>
        <p:blipFill>
          <a:blip r:embed="rId4"/>
          <a:srcRect/>
          <a:stretch>
            <a:fillRect/>
          </a:stretch>
        </p:blipFill>
        <p:spPr bwMode="auto">
          <a:xfrm>
            <a:off x="6736493" y="1651485"/>
            <a:ext cx="1950308" cy="1138472"/>
          </a:xfrm>
          <a:prstGeom prst="rect">
            <a:avLst/>
          </a:prstGeom>
          <a:noFill/>
          <a:ln w="9525">
            <a:noFill/>
            <a:miter lim="800000"/>
            <a:headEnd/>
            <a:tailEnd/>
          </a:ln>
        </p:spPr>
      </p:pic>
      <p:sp>
        <p:nvSpPr>
          <p:cNvPr id="10" name="TextBox 9"/>
          <p:cNvSpPr txBox="1"/>
          <p:nvPr/>
        </p:nvSpPr>
        <p:spPr>
          <a:xfrm>
            <a:off x="2602199" y="1572169"/>
            <a:ext cx="579751" cy="1323439"/>
          </a:xfrm>
          <a:prstGeom prst="rect">
            <a:avLst/>
          </a:prstGeom>
          <a:noFill/>
        </p:spPr>
        <p:txBody>
          <a:bodyPr wrap="square" rtlCol="0">
            <a:spAutoFit/>
          </a:bodyPr>
          <a:lstStyle/>
          <a:p>
            <a:r>
              <a:rPr lang="en-US" sz="8000" dirty="0">
                <a:solidFill>
                  <a:srgbClr val="0080BA"/>
                </a:solidFill>
              </a:rPr>
              <a:t>+</a:t>
            </a:r>
          </a:p>
        </p:txBody>
      </p:sp>
      <p:sp>
        <p:nvSpPr>
          <p:cNvPr id="13" name="TextBox 12"/>
          <p:cNvSpPr txBox="1"/>
          <p:nvPr/>
        </p:nvSpPr>
        <p:spPr>
          <a:xfrm>
            <a:off x="5747656" y="1774294"/>
            <a:ext cx="877531" cy="830997"/>
          </a:xfrm>
          <a:prstGeom prst="rect">
            <a:avLst/>
          </a:prstGeom>
          <a:noFill/>
        </p:spPr>
        <p:txBody>
          <a:bodyPr wrap="square" rtlCol="0">
            <a:spAutoFit/>
          </a:bodyPr>
          <a:lstStyle/>
          <a:p>
            <a:r>
              <a:rPr lang="en-US" sz="4800" dirty="0">
                <a:solidFill>
                  <a:srgbClr val="0080BA"/>
                </a:solidFill>
              </a:rPr>
              <a:t>O</a:t>
            </a:r>
          </a:p>
        </p:txBody>
      </p:sp>
      <p:sp>
        <p:nvSpPr>
          <p:cNvPr id="14" name="TextBox 13"/>
          <p:cNvSpPr txBox="1"/>
          <p:nvPr/>
        </p:nvSpPr>
        <p:spPr>
          <a:xfrm>
            <a:off x="4132371" y="2683039"/>
            <a:ext cx="579751" cy="1446550"/>
          </a:xfrm>
          <a:prstGeom prst="rect">
            <a:avLst/>
          </a:prstGeom>
          <a:noFill/>
        </p:spPr>
        <p:txBody>
          <a:bodyPr wrap="square" rtlCol="0">
            <a:spAutoFit/>
          </a:bodyPr>
          <a:lstStyle/>
          <a:p>
            <a:r>
              <a:rPr lang="en-US" sz="8800" dirty="0">
                <a:solidFill>
                  <a:srgbClr val="0080BA"/>
                </a:solidFill>
              </a:rPr>
              <a:t>=</a:t>
            </a:r>
          </a:p>
        </p:txBody>
      </p:sp>
      <p:pic>
        <p:nvPicPr>
          <p:cNvPr id="2051" name="Picture 3"/>
          <p:cNvPicPr>
            <a:picLocks noChangeAspect="1" noChangeArrowheads="1"/>
          </p:cNvPicPr>
          <p:nvPr/>
        </p:nvPicPr>
        <p:blipFill>
          <a:blip r:embed="rId5"/>
          <a:srcRect/>
          <a:stretch>
            <a:fillRect/>
          </a:stretch>
        </p:blipFill>
        <p:spPr bwMode="auto">
          <a:xfrm rot="20877448">
            <a:off x="416307" y="3793425"/>
            <a:ext cx="2005271" cy="1899072"/>
          </a:xfrm>
          <a:prstGeom prst="rect">
            <a:avLst/>
          </a:prstGeom>
          <a:noFill/>
          <a:ln w="9525">
            <a:noFill/>
            <a:miter lim="800000"/>
            <a:headEnd/>
            <a:tailEnd/>
          </a:ln>
        </p:spPr>
      </p:pic>
      <p:pic>
        <p:nvPicPr>
          <p:cNvPr id="2052" name="Picture 4"/>
          <p:cNvPicPr>
            <a:picLocks noChangeAspect="1" noChangeArrowheads="1"/>
          </p:cNvPicPr>
          <p:nvPr/>
        </p:nvPicPr>
        <p:blipFill>
          <a:blip r:embed="rId6"/>
          <a:srcRect/>
          <a:stretch>
            <a:fillRect/>
          </a:stretch>
        </p:blipFill>
        <p:spPr bwMode="auto">
          <a:xfrm rot="20809423">
            <a:off x="2639681" y="3822776"/>
            <a:ext cx="1883275" cy="1877238"/>
          </a:xfrm>
          <a:prstGeom prst="rect">
            <a:avLst/>
          </a:prstGeom>
          <a:noFill/>
          <a:ln w="9525">
            <a:noFill/>
            <a:miter lim="800000"/>
            <a:headEnd/>
            <a:tailEnd/>
          </a:ln>
        </p:spPr>
      </p:pic>
      <p:pic>
        <p:nvPicPr>
          <p:cNvPr id="2053" name="Picture 5"/>
          <p:cNvPicPr>
            <a:picLocks noChangeAspect="1" noChangeArrowheads="1"/>
          </p:cNvPicPr>
          <p:nvPr/>
        </p:nvPicPr>
        <p:blipFill>
          <a:blip r:embed="rId7"/>
          <a:srcRect/>
          <a:stretch>
            <a:fillRect/>
          </a:stretch>
        </p:blipFill>
        <p:spPr bwMode="auto">
          <a:xfrm rot="20820754">
            <a:off x="6687476" y="3837444"/>
            <a:ext cx="2044144" cy="1962126"/>
          </a:xfrm>
          <a:prstGeom prst="rect">
            <a:avLst/>
          </a:prstGeom>
          <a:noFill/>
          <a:ln w="9525">
            <a:noFill/>
            <a:miter lim="800000"/>
            <a:headEnd/>
            <a:tailEnd/>
          </a:ln>
        </p:spPr>
      </p:pic>
      <p:pic>
        <p:nvPicPr>
          <p:cNvPr id="2054" name="Picture 6"/>
          <p:cNvPicPr>
            <a:picLocks noChangeAspect="1" noChangeArrowheads="1"/>
          </p:cNvPicPr>
          <p:nvPr/>
        </p:nvPicPr>
        <p:blipFill>
          <a:blip r:embed="rId8"/>
          <a:srcRect/>
          <a:stretch>
            <a:fillRect/>
          </a:stretch>
        </p:blipFill>
        <p:spPr bwMode="auto">
          <a:xfrm rot="20812343">
            <a:off x="4654391" y="3833279"/>
            <a:ext cx="1987241" cy="1931175"/>
          </a:xfrm>
          <a:prstGeom prst="rect">
            <a:avLst/>
          </a:prstGeom>
          <a:noFill/>
          <a:ln w="9525">
            <a:noFill/>
            <a:miter lim="800000"/>
            <a:headEnd/>
            <a:tailEnd/>
          </a:ln>
        </p:spPr>
      </p:pic>
      <p:sp>
        <p:nvSpPr>
          <p:cNvPr id="16" name="Rounded Rectangle 15"/>
          <p:cNvSpPr/>
          <p:nvPr/>
        </p:nvSpPr>
        <p:spPr>
          <a:xfrm>
            <a:off x="571031" y="1651486"/>
            <a:ext cx="1879483" cy="11384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Tarjeta de la Biblioteca</a:t>
            </a:r>
          </a:p>
          <a:p>
            <a:pPr algn="ctr"/>
            <a:endParaRPr lang="en-US" dirty="0"/>
          </a:p>
        </p:txBody>
      </p:sp>
      <p:pic>
        <p:nvPicPr>
          <p:cNvPr id="24578" name="Picture 2"/>
          <p:cNvPicPr>
            <a:picLocks noChangeAspect="1" noChangeArrowheads="1"/>
          </p:cNvPicPr>
          <p:nvPr/>
        </p:nvPicPr>
        <p:blipFill>
          <a:blip r:embed="rId9"/>
          <a:srcRect/>
          <a:stretch>
            <a:fillRect/>
          </a:stretch>
        </p:blipFill>
        <p:spPr bwMode="auto">
          <a:xfrm>
            <a:off x="941881" y="2380595"/>
            <a:ext cx="1088800" cy="302444"/>
          </a:xfrm>
          <a:prstGeom prst="rect">
            <a:avLst/>
          </a:prstGeom>
          <a:noFill/>
          <a:ln w="9525">
            <a:noFill/>
            <a:miter lim="800000"/>
            <a:headEnd/>
            <a:tailEnd/>
          </a:ln>
        </p:spPr>
      </p:pic>
      <p:pic>
        <p:nvPicPr>
          <p:cNvPr id="17" name="Picture 2"/>
          <p:cNvPicPr>
            <a:picLocks noChangeAspect="1" noChangeArrowheads="1"/>
          </p:cNvPicPr>
          <p:nvPr/>
        </p:nvPicPr>
        <p:blipFill>
          <a:blip r:embed="rId10"/>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wipe(right)">
                                      <p:cBhvr>
                                        <p:cTn id="34" dur="500"/>
                                        <p:tgtEl>
                                          <p:spTgt spid="2053"/>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wipe(right)">
                                      <p:cBhvr>
                                        <p:cTn id="38" dur="500"/>
                                        <p:tgtEl>
                                          <p:spTgt spid="2054"/>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wipe(right)">
                                      <p:cBhvr>
                                        <p:cTn id="42" dur="500"/>
                                        <p:tgtEl>
                                          <p:spTgt spid="2052"/>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2051"/>
                                        </p:tgtEl>
                                        <p:attrNameLst>
                                          <p:attrName>style.visibility</p:attrName>
                                        </p:attrNameLst>
                                      </p:cBhvr>
                                      <p:to>
                                        <p:strVal val="visible"/>
                                      </p:to>
                                    </p:set>
                                    <p:animEffect transition="in" filter="wipe(right)">
                                      <p:cBhvr>
                                        <p:cTn id="4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988"/>
            <a:ext cx="8229600" cy="864212"/>
          </a:xfrm>
        </p:spPr>
        <p:txBody>
          <a:bodyPr/>
          <a:lstStyle/>
          <a:p>
            <a:r>
              <a:rPr lang="en-US" dirty="0" err="1">
                <a:solidFill>
                  <a:srgbClr val="FF9900"/>
                </a:solidFill>
              </a:rPr>
              <a:t>Ve</a:t>
            </a:r>
            <a:r>
              <a:rPr lang="en-US" dirty="0">
                <a:solidFill>
                  <a:srgbClr val="FF9900"/>
                </a:solidFill>
              </a:rPr>
              <a:t> a [</a:t>
            </a:r>
            <a:r>
              <a:rPr lang="en-US" dirty="0" err="1">
                <a:solidFill>
                  <a:srgbClr val="FF9900"/>
                </a:solidFill>
              </a:rPr>
              <a:t>InsertProgramURL</a:t>
            </a:r>
            <a:r>
              <a:rPr lang="en-US" dirty="0">
                <a:solidFill>
                  <a:srgbClr val="FF9900"/>
                </a:solidFill>
              </a:rPr>
              <a:t>]</a:t>
            </a:r>
          </a:p>
        </p:txBody>
      </p:sp>
      <p:sp>
        <p:nvSpPr>
          <p:cNvPr id="3" name="Content Placeholder 2"/>
          <p:cNvSpPr>
            <a:spLocks noGrp="1"/>
          </p:cNvSpPr>
          <p:nvPr>
            <p:ph idx="1"/>
          </p:nvPr>
        </p:nvSpPr>
        <p:spPr>
          <a:xfrm>
            <a:off x="457200" y="1539492"/>
            <a:ext cx="5521569" cy="4297363"/>
          </a:xfrm>
        </p:spPr>
        <p:txBody>
          <a:bodyPr/>
          <a:lstStyle/>
          <a:p>
            <a:pPr marL="0" indent="0">
              <a:buNone/>
            </a:pPr>
            <a:r>
              <a:rPr lang="en-US" dirty="0"/>
              <a:t>[Copy and paste a screenshot of the website to show them where to find the link.]</a:t>
            </a:r>
          </a:p>
        </p:txBody>
      </p:sp>
      <p:sp>
        <p:nvSpPr>
          <p:cNvPr id="4" name="Date Placeholder 3"/>
          <p:cNvSpPr>
            <a:spLocks noGrp="1"/>
          </p:cNvSpPr>
          <p:nvPr>
            <p:ph type="dt" sz="half" idx="10"/>
          </p:nvPr>
        </p:nvSpPr>
        <p:spPr/>
        <p:txBody>
          <a:bodyPr/>
          <a:lstStyle/>
          <a:p>
            <a:fld id="{CD68F07D-2769-0645-803E-BFA6067A41FA}" type="datetime1">
              <a:rPr lang="en-US" smtClean="0"/>
              <a:pPr/>
              <a:t>11/11/2019</a:t>
            </a:fld>
            <a:endParaRPr lang="en-US" dirty="0"/>
          </a:p>
        </p:txBody>
      </p:sp>
      <p:sp>
        <p:nvSpPr>
          <p:cNvPr id="5" name="Footer Placeholder 4"/>
          <p:cNvSpPr>
            <a:spLocks noGrp="1"/>
          </p:cNvSpPr>
          <p:nvPr>
            <p:ph type="ftr" sz="quarter" idx="4294967295"/>
          </p:nvPr>
        </p:nvSpPr>
        <p:spPr>
          <a:xfrm>
            <a:off x="3124200" y="6653213"/>
            <a:ext cx="2895600" cy="153987"/>
          </a:xfrm>
        </p:spPr>
        <p:txBody>
          <a:bodyPr/>
          <a:lstStyle/>
          <a:p>
            <a:pPr>
              <a:defRPr/>
            </a:pPr>
            <a:r>
              <a:rPr lang="en-US"/>
              <a:t>Footer</a:t>
            </a:r>
            <a:endParaRPr lang="en-US" dirty="0"/>
          </a:p>
        </p:txBody>
      </p:sp>
      <p:sp>
        <p:nvSpPr>
          <p:cNvPr id="6" name="Slide Number Placeholder 5"/>
          <p:cNvSpPr>
            <a:spLocks noGrp="1"/>
          </p:cNvSpPr>
          <p:nvPr>
            <p:ph type="sldNum" sz="quarter" idx="12"/>
          </p:nvPr>
        </p:nvSpPr>
        <p:spPr/>
        <p:txBody>
          <a:bodyPr/>
          <a:lstStyle/>
          <a:p>
            <a:fld id="{8397C200-7E17-C64F-ABD2-CAD88C645EDF}" type="slidenum">
              <a:rPr lang="en-US" smtClean="0"/>
              <a:pPr/>
              <a:t>8</a:t>
            </a:fld>
            <a:endParaRPr lang="en-US" dirty="0"/>
          </a:p>
        </p:txBody>
      </p:sp>
      <p:sp>
        <p:nvSpPr>
          <p:cNvPr id="7" name="TextBox 6"/>
          <p:cNvSpPr txBox="1"/>
          <p:nvPr/>
        </p:nvSpPr>
        <p:spPr>
          <a:xfrm>
            <a:off x="6147582" y="1659988"/>
            <a:ext cx="2827606" cy="400110"/>
          </a:xfrm>
          <a:prstGeom prst="rect">
            <a:avLst/>
          </a:prstGeom>
          <a:noFill/>
          <a:ln>
            <a:noFill/>
          </a:ln>
        </p:spPr>
        <p:txBody>
          <a:bodyPr wrap="square">
            <a:spAutoFit/>
          </a:bodyPr>
          <a:lstStyle/>
          <a:p>
            <a:pPr>
              <a:defRPr/>
            </a:pPr>
            <a:endParaRPr lang="en-US" sz="2000" i="1" dirty="0">
              <a:solidFill>
                <a:srgbClr val="FF9900"/>
              </a:solidFill>
              <a:latin typeface="Calibri" pitchFamily="34" charset="0"/>
              <a:ea typeface="ＭＳ Ｐゴシック"/>
              <a:cs typeface="Calibri" pitchFamily="34" charset="0"/>
            </a:endParaRPr>
          </a:p>
        </p:txBody>
      </p:sp>
      <p:pic>
        <p:nvPicPr>
          <p:cNvPr id="8" name="Picture 2"/>
          <p:cNvPicPr>
            <a:picLocks noChangeAspect="1" noChangeArrowheads="1"/>
          </p:cNvPicPr>
          <p:nvPr/>
        </p:nvPicPr>
        <p:blipFill>
          <a:blip r:embed="rId3"/>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150" y="1627188"/>
            <a:ext cx="4874857" cy="348882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386" name="Title 1"/>
          <p:cNvSpPr>
            <a:spLocks noGrp="1"/>
          </p:cNvSpPr>
          <p:nvPr>
            <p:ph type="title"/>
          </p:nvPr>
        </p:nvSpPr>
        <p:spPr>
          <a:xfrm>
            <a:off x="301625" y="339725"/>
            <a:ext cx="8229600" cy="665163"/>
          </a:xfrm>
        </p:spPr>
        <p:txBody>
          <a:bodyPr/>
          <a:lstStyle/>
          <a:p>
            <a:r>
              <a:rPr lang="en-US" dirty="0" err="1"/>
              <a:t>Crea</a:t>
            </a:r>
            <a:r>
              <a:rPr lang="en-US" dirty="0"/>
              <a:t> </a:t>
            </a:r>
            <a:r>
              <a:rPr lang="en-US" dirty="0" err="1"/>
              <a:t>una</a:t>
            </a:r>
            <a:r>
              <a:rPr lang="en-US" dirty="0"/>
              <a:t> </a:t>
            </a:r>
            <a:r>
              <a:rPr lang="en-US" dirty="0" err="1"/>
              <a:t>cuenta</a:t>
            </a:r>
            <a:r>
              <a:rPr lang="en-US" dirty="0"/>
              <a:t> personal gratis</a:t>
            </a:r>
          </a:p>
        </p:txBody>
      </p:sp>
      <p:sp>
        <p:nvSpPr>
          <p:cNvPr id="16387" name="Content Placeholder 6"/>
          <p:cNvSpPr>
            <a:spLocks noGrp="1"/>
          </p:cNvSpPr>
          <p:nvPr>
            <p:ph idx="1"/>
          </p:nvPr>
        </p:nvSpPr>
        <p:spPr>
          <a:xfrm>
            <a:off x="377825" y="1453415"/>
            <a:ext cx="3559175" cy="4297362"/>
          </a:xfrm>
        </p:spPr>
        <p:txBody>
          <a:bodyPr/>
          <a:lstStyle/>
          <a:p>
            <a:pPr>
              <a:buFont typeface="Wingdings" pitchFamily="2" charset="2"/>
              <a:buNone/>
            </a:pPr>
            <a:r>
              <a:rPr lang="en-US" sz="2000" dirty="0" err="1"/>
              <a:t>Guarda</a:t>
            </a:r>
            <a:r>
              <a:rPr lang="en-US" sz="2000" dirty="0"/>
              <a:t> y </a:t>
            </a:r>
            <a:r>
              <a:rPr lang="en-US" sz="2000" dirty="0" err="1"/>
              <a:t>revisa</a:t>
            </a:r>
            <a:r>
              <a:rPr lang="en-US" sz="2000" dirty="0"/>
              <a:t> </a:t>
            </a:r>
            <a:r>
              <a:rPr lang="en-US" sz="2000" dirty="0" err="1"/>
              <a:t>sesiones</a:t>
            </a:r>
            <a:r>
              <a:rPr lang="en-US" sz="2000" dirty="0"/>
              <a:t> </a:t>
            </a:r>
            <a:r>
              <a:rPr lang="en-US" sz="2000" dirty="0" err="1"/>
              <a:t>anteriores</a:t>
            </a:r>
            <a:r>
              <a:rPr lang="en-US" sz="2000" dirty="0"/>
              <a:t>.</a:t>
            </a:r>
          </a:p>
          <a:p>
            <a:pPr>
              <a:buFont typeface="Wingdings" pitchFamily="2" charset="2"/>
              <a:buNone/>
            </a:pPr>
            <a:endParaRPr lang="en-US" sz="2000" dirty="0"/>
          </a:p>
          <a:p>
            <a:pPr>
              <a:buFont typeface="Wingdings" pitchFamily="2" charset="2"/>
              <a:buNone/>
            </a:pPr>
            <a:r>
              <a:rPr lang="en-US" sz="2000" dirty="0" err="1"/>
              <a:t>Selecciona</a:t>
            </a:r>
            <a:r>
              <a:rPr lang="en-US" sz="2000" dirty="0"/>
              <a:t> y </a:t>
            </a:r>
            <a:r>
              <a:rPr lang="en-US" sz="2000" dirty="0" err="1"/>
              <a:t>reconecta</a:t>
            </a:r>
            <a:r>
              <a:rPr lang="en-US" sz="2000" dirty="0"/>
              <a:t> con </a:t>
            </a:r>
            <a:r>
              <a:rPr lang="en-US" sz="2000" dirty="0" err="1"/>
              <a:t>tus</a:t>
            </a:r>
            <a:r>
              <a:rPr lang="en-US" sz="2000" dirty="0"/>
              <a:t> </a:t>
            </a:r>
            <a:r>
              <a:rPr lang="en-US" sz="2000" dirty="0" err="1"/>
              <a:t>Tutores</a:t>
            </a:r>
            <a:r>
              <a:rPr lang="en-US" sz="2000" dirty="0"/>
              <a:t> </a:t>
            </a:r>
            <a:r>
              <a:rPr lang="en-US" sz="2000" dirty="0" err="1"/>
              <a:t>favoritos</a:t>
            </a:r>
            <a:r>
              <a:rPr lang="en-US" sz="2000" dirty="0"/>
              <a:t>.</a:t>
            </a:r>
          </a:p>
          <a:p>
            <a:pPr>
              <a:buFont typeface="Wingdings" pitchFamily="2" charset="2"/>
              <a:buNone/>
            </a:pPr>
            <a:endParaRPr lang="en-US" sz="2000" dirty="0"/>
          </a:p>
          <a:p>
            <a:pPr>
              <a:buFont typeface="Wingdings" pitchFamily="2" charset="2"/>
              <a:buNone/>
            </a:pPr>
            <a:r>
              <a:rPr lang="en-US" sz="2000" dirty="0" err="1"/>
              <a:t>Guarda</a:t>
            </a:r>
            <a:r>
              <a:rPr lang="en-US" sz="2000" dirty="0"/>
              <a:t> </a:t>
            </a:r>
            <a:r>
              <a:rPr lang="en-US" sz="2000" dirty="0" err="1"/>
              <a:t>tus</a:t>
            </a:r>
            <a:r>
              <a:rPr lang="en-US" sz="2000" dirty="0"/>
              <a:t> </a:t>
            </a:r>
            <a:r>
              <a:rPr lang="en-US" sz="2000" dirty="0" err="1"/>
              <a:t>archivos</a:t>
            </a:r>
            <a:r>
              <a:rPr lang="en-US" sz="2000" dirty="0"/>
              <a:t> de </a:t>
            </a:r>
            <a:r>
              <a:rPr lang="en-US" sz="2000" dirty="0" err="1"/>
              <a:t>tarea</a:t>
            </a:r>
            <a:r>
              <a:rPr lang="en-US" sz="2000" dirty="0"/>
              <a:t> en </a:t>
            </a:r>
            <a:r>
              <a:rPr lang="en-US" sz="2000" dirty="0" err="1"/>
              <a:t>tu</a:t>
            </a:r>
            <a:r>
              <a:rPr lang="en-US" sz="2000" dirty="0"/>
              <a:t>  “</a:t>
            </a:r>
            <a:r>
              <a:rPr lang="en-US" sz="2000" dirty="0" err="1"/>
              <a:t>armario</a:t>
            </a:r>
            <a:r>
              <a:rPr lang="en-US" sz="2000" dirty="0"/>
              <a:t> virtual”.</a:t>
            </a:r>
          </a:p>
          <a:p>
            <a:pPr>
              <a:buFont typeface="Wingdings" pitchFamily="2" charset="2"/>
              <a:buNone/>
            </a:pPr>
            <a:endParaRPr lang="en-US" sz="2000" dirty="0"/>
          </a:p>
          <a:p>
            <a:pPr>
              <a:buFont typeface="Wingdings" pitchFamily="2" charset="2"/>
              <a:buNone/>
            </a:pPr>
            <a:r>
              <a:rPr lang="en-US" sz="2000" dirty="0" err="1"/>
              <a:t>Usa</a:t>
            </a:r>
            <a:r>
              <a:rPr lang="en-US" sz="2000" dirty="0"/>
              <a:t> el Tutor.com to Go app </a:t>
            </a:r>
            <a:r>
              <a:rPr lang="en-US" sz="2000" dirty="0" err="1"/>
              <a:t>para</a:t>
            </a:r>
            <a:r>
              <a:rPr lang="en-US" sz="2000" dirty="0"/>
              <a:t> </a:t>
            </a:r>
            <a:r>
              <a:rPr lang="en-US" sz="2000" dirty="0" err="1"/>
              <a:t>conectarte</a:t>
            </a:r>
            <a:r>
              <a:rPr lang="en-US" sz="2000" dirty="0"/>
              <a:t>.</a:t>
            </a:r>
          </a:p>
          <a:p>
            <a:pPr marL="0" indent="0">
              <a:buFont typeface="Wingdings" pitchFamily="2" charset="2"/>
              <a:buNone/>
            </a:pPr>
            <a:r>
              <a:rPr lang="en-US" sz="2000" dirty="0"/>
              <a:t>.</a:t>
            </a:r>
          </a:p>
        </p:txBody>
      </p:sp>
      <p:pic>
        <p:nvPicPr>
          <p:cNvPr id="5" name="Picture 2"/>
          <p:cNvPicPr>
            <a:picLocks noChangeAspect="1" noChangeArrowheads="1"/>
          </p:cNvPicPr>
          <p:nvPr/>
        </p:nvPicPr>
        <p:blipFill>
          <a:blip r:embed="rId4"/>
          <a:srcRect/>
          <a:stretch>
            <a:fillRect/>
          </a:stretch>
        </p:blipFill>
        <p:spPr bwMode="auto">
          <a:xfrm>
            <a:off x="6925375" y="5487404"/>
            <a:ext cx="2102876" cy="1319796"/>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tutor_corporate">
  <a:themeElements>
    <a:clrScheme name="LIBrev-PPTtemplate">
      <a:dk1>
        <a:sysClr val="windowText" lastClr="000000"/>
      </a:dk1>
      <a:lt1>
        <a:sysClr val="window" lastClr="FFFFFF"/>
      </a:lt1>
      <a:dk2>
        <a:srgbClr val="E06A22"/>
      </a:dk2>
      <a:lt2>
        <a:srgbClr val="FEE065"/>
      </a:lt2>
      <a:accent1>
        <a:srgbClr val="E29622"/>
      </a:accent1>
      <a:accent2>
        <a:srgbClr val="EFE1A2"/>
      </a:accent2>
      <a:accent3>
        <a:srgbClr val="E06A22"/>
      </a:accent3>
      <a:accent4>
        <a:srgbClr val="0092D2"/>
      </a:accent4>
      <a:accent5>
        <a:srgbClr val="42B3DC"/>
      </a:accent5>
      <a:accent6>
        <a:srgbClr val="005294"/>
      </a:accent6>
      <a:hlink>
        <a:srgbClr val="0093D3"/>
      </a:hlink>
      <a:folHlink>
        <a:srgbClr val="CC00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2323</TotalTime>
  <Words>1894</Words>
  <Application>Microsoft Office PowerPoint</Application>
  <PresentationFormat>On-screen Show (4:3)</PresentationFormat>
  <Paragraphs>159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vt:lpstr>
      <vt:lpstr>tutor_corporate</vt:lpstr>
      <vt:lpstr>PowerPoint Presentation</vt:lpstr>
      <vt:lpstr>¿Hora de Tarea?</vt:lpstr>
      <vt:lpstr>La ayuda está aquí.</vt:lpstr>
      <vt:lpstr>Por cualquier pregunta…</vt:lpstr>
      <vt:lpstr>De los tutores que han estado ahí.</vt:lpstr>
      <vt:lpstr>Cuándo más lo necesitas.</vt:lpstr>
      <vt:lpstr>Y es fácil de acceder</vt:lpstr>
      <vt:lpstr>Ve a [InsertProgramURL]</vt:lpstr>
      <vt:lpstr>Crea una cuenta personal gratis</vt:lpstr>
      <vt:lpstr>Activa las prestaciones especiales </vt:lpstr>
      <vt:lpstr>Explica que necesitas    </vt:lpstr>
      <vt:lpstr>Conversando con tu Tutor</vt:lpstr>
      <vt:lpstr>Trabajando en la pizarra interactiva</vt:lpstr>
      <vt:lpstr>Compartiendo Websites</vt:lpstr>
      <vt:lpstr>Compartiendo Archivos</vt:lpstr>
      <vt:lpstr>Despues de la sesion – Calificala!</vt:lpstr>
      <vt:lpstr>Termina tu tarea …</vt:lpstr>
    </vt:vector>
  </TitlesOfParts>
  <Company>Tutor.com,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Duane Romanell</dc:creator>
  <cp:lastModifiedBy>Becky Malmat</cp:lastModifiedBy>
  <cp:revision>245</cp:revision>
  <dcterms:created xsi:type="dcterms:W3CDTF">2010-12-06T19:45:35Z</dcterms:created>
  <dcterms:modified xsi:type="dcterms:W3CDTF">2019-11-12T00:11:50Z</dcterms:modified>
</cp:coreProperties>
</file>